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2" r:id="rId3"/>
    <p:sldId id="289" r:id="rId4"/>
    <p:sldId id="257" r:id="rId5"/>
    <p:sldId id="265" r:id="rId6"/>
    <p:sldId id="263" r:id="rId7"/>
    <p:sldId id="262" r:id="rId8"/>
    <p:sldId id="274" r:id="rId9"/>
    <p:sldId id="260" r:id="rId10"/>
    <p:sldId id="259" r:id="rId11"/>
    <p:sldId id="266" r:id="rId12"/>
    <p:sldId id="275" r:id="rId13"/>
    <p:sldId id="277" r:id="rId14"/>
    <p:sldId id="276" r:id="rId15"/>
    <p:sldId id="278" r:id="rId16"/>
    <p:sldId id="279" r:id="rId17"/>
    <p:sldId id="280" r:id="rId18"/>
    <p:sldId id="285" r:id="rId19"/>
    <p:sldId id="286" r:id="rId20"/>
    <p:sldId id="282" r:id="rId21"/>
    <p:sldId id="284" r:id="rId22"/>
    <p:sldId id="283" r:id="rId23"/>
    <p:sldId id="290" r:id="rId24"/>
    <p:sldId id="281" r:id="rId25"/>
    <p:sldId id="287" r:id="rId26"/>
    <p:sldId id="288" r:id="rId27"/>
    <p:sldId id="264" r:id="rId28"/>
    <p:sldId id="29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TIM DUTTA" initials="PD" lastIdx="2" clrIdx="0">
    <p:extLst>
      <p:ext uri="{19B8F6BF-5375-455C-9EA6-DF929625EA0E}">
        <p15:presenceInfo xmlns:p15="http://schemas.microsoft.com/office/powerpoint/2012/main" userId="PRATIM DUT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6918" autoAdjust="0"/>
  </p:normalViewPr>
  <p:slideViewPr>
    <p:cSldViewPr snapToGrid="0">
      <p:cViewPr varScale="1">
        <p:scale>
          <a:sx n="75" d="100"/>
          <a:sy n="75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2T01:46:49.343" idx="1">
    <p:pos x="941" y="-25"/>
    <p:text>BCI=Brain-Computer Interface, ECoG=Electrocorticography, EEG=Electroencephalography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8EFBDF-7E82-4F43-B5E5-DB1299FD7DD3}" type="doc">
      <dgm:prSet loTypeId="urn:microsoft.com/office/officeart/2005/8/layout/hierarchy1" loCatId="hierarchy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62A4D4-4D44-4A52-8228-9F95608D028B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BCI Types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7E5375F-2295-4D38-BF8F-A1F70236FA33}" type="parTrans" cxnId="{9668AA72-4203-41D3-8EEC-6574946F7A64}">
      <dgm:prSet/>
      <dgm:spPr/>
      <dgm:t>
        <a:bodyPr/>
        <a:lstStyle/>
        <a:p>
          <a:endParaRPr lang="en-US"/>
        </a:p>
      </dgm:t>
    </dgm:pt>
    <dgm:pt modelId="{3BB3DBFF-28DA-4138-88C6-213EE727D8CB}" type="sibTrans" cxnId="{9668AA72-4203-41D3-8EEC-6574946F7A64}">
      <dgm:prSet/>
      <dgm:spPr/>
      <dgm:t>
        <a:bodyPr/>
        <a:lstStyle/>
        <a:p>
          <a:endParaRPr lang="en-US"/>
        </a:p>
      </dgm:t>
    </dgm:pt>
    <dgm:pt modelId="{6CCAE578-1A27-429A-896C-0BA71AA0227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Invasive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F437D56-F7AC-4545-B5FF-BF1780C8BB1D}" type="parTrans" cxnId="{CFB31DAC-2764-4087-A72A-A582E2214BA7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CDF176-B7EB-4690-ACEB-DC5A4997E0A2}" type="sibTrans" cxnId="{CFB31DAC-2764-4087-A72A-A582E2214BA7}">
      <dgm:prSet/>
      <dgm:spPr/>
      <dgm:t>
        <a:bodyPr/>
        <a:lstStyle/>
        <a:p>
          <a:endParaRPr lang="en-US"/>
        </a:p>
      </dgm:t>
    </dgm:pt>
    <dgm:pt modelId="{67671BFD-46E1-4DDF-8D97-E7D358E5EB4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Partial Invasive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7F41FF6-EC36-4E45-A94D-79649E44671C}" type="parTrans" cxnId="{EA8629B0-882E-41AF-BDB5-CE8A33348DB1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B624ED0-1C8A-4F58-B3E5-24E2AF0FB147}" type="sibTrans" cxnId="{EA8629B0-882E-41AF-BDB5-CE8A33348DB1}">
      <dgm:prSet/>
      <dgm:spPr/>
      <dgm:t>
        <a:bodyPr/>
        <a:lstStyle/>
        <a:p>
          <a:endParaRPr lang="en-US"/>
        </a:p>
      </dgm:t>
    </dgm:pt>
    <dgm:pt modelId="{E5BEC47C-A9F6-4284-BD39-962BB52D854E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 Invasive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0CB2497-EB4B-4D6A-ACB5-258E45706942}" type="parTrans" cxnId="{D25292FE-D995-43F1-BEC9-C636215C5720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79287A6-E35F-4063-B15C-D1EC7FA4D650}" type="sibTrans" cxnId="{D25292FE-D995-43F1-BEC9-C636215C5720}">
      <dgm:prSet/>
      <dgm:spPr/>
      <dgm:t>
        <a:bodyPr/>
        <a:lstStyle/>
        <a:p>
          <a:endParaRPr lang="en-US"/>
        </a:p>
      </dgm:t>
    </dgm:pt>
    <dgm:pt modelId="{EF5EE240-39F1-41D7-B091-C85FD71E0B2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EEG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ACCE81-DDA1-4D64-B58C-7959D4393A2A}" type="parTrans" cxnId="{4989E6DF-31F1-46AE-8E8F-CAF33A7EA130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E7E463-95C6-4F48-AD6E-E699B7098F45}" type="sibTrans" cxnId="{4989E6DF-31F1-46AE-8E8F-CAF33A7EA130}">
      <dgm:prSet/>
      <dgm:spPr/>
      <dgm:t>
        <a:bodyPr/>
        <a:lstStyle/>
        <a:p>
          <a:endParaRPr lang="en-US"/>
        </a:p>
      </dgm:t>
    </dgm:pt>
    <dgm:pt modelId="{3C0D4ACF-E8F6-4D6A-A0E7-78B1B0417ED0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Neurosurgery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1E1FB35-FEFC-4817-B37B-E443D82EBFB6}" type="parTrans" cxnId="{6645CC88-E28F-409E-9E99-C9F8A59EBEF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4611294-32E5-4904-8AE1-9519673B0EB1}" type="sibTrans" cxnId="{6645CC88-E28F-409E-9E99-C9F8A59EBEF4}">
      <dgm:prSet/>
      <dgm:spPr/>
      <dgm:t>
        <a:bodyPr/>
        <a:lstStyle/>
        <a:p>
          <a:endParaRPr lang="en-US"/>
        </a:p>
      </dgm:t>
    </dgm:pt>
    <dgm:pt modelId="{734C2779-F96B-4495-B4D3-758C5B4CDE0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ECoG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EC381B-CF06-481C-B5A2-A6EB7DE20064}" type="parTrans" cxnId="{83AB36C8-A576-4FFC-9374-3154F968492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336ACB1-3583-47BF-9BB1-D8ED473FFA30}" type="sibTrans" cxnId="{83AB36C8-A576-4FFC-9374-3154F968492E}">
      <dgm:prSet/>
      <dgm:spPr/>
      <dgm:t>
        <a:bodyPr/>
        <a:lstStyle/>
        <a:p>
          <a:endParaRPr lang="en-US"/>
        </a:p>
      </dgm:t>
    </dgm:pt>
    <dgm:pt modelId="{061FB5BC-C429-4135-8D1D-1A4B75E4EDF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9CCC65-8776-47C4-B9C8-F65657C2864F}" type="parTrans" cxnId="{7772E9A0-34C3-474F-A889-E341A6EC5758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028B827-707D-4473-AD2B-D75A45156B87}" type="sibTrans" cxnId="{7772E9A0-34C3-474F-A889-E341A6EC5758}">
      <dgm:prSet/>
      <dgm:spPr/>
      <dgm:t>
        <a:bodyPr/>
        <a:lstStyle/>
        <a:p>
          <a:endParaRPr lang="en-US"/>
        </a:p>
      </dgm:t>
    </dgm:pt>
    <dgm:pt modelId="{2E9D1A7B-894C-4E5F-98A6-A52612C0914A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fMRI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59FE167-AFE9-4D6E-9720-46A0AE1F381E}" type="parTrans" cxnId="{A54F1BB8-EA8A-4B81-826B-C40FC942F5F9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1902A2-20A4-4282-B253-1346FCED3B17}" type="sibTrans" cxnId="{A54F1BB8-EA8A-4B81-826B-C40FC942F5F9}">
      <dgm:prSet/>
      <dgm:spPr/>
      <dgm:t>
        <a:bodyPr/>
        <a:lstStyle/>
        <a:p>
          <a:endParaRPr lang="en-US"/>
        </a:p>
      </dgm:t>
    </dgm:pt>
    <dgm:pt modelId="{8BBF7763-B4EE-47A0-A792-23DD56F8C6B0}" type="pres">
      <dgm:prSet presAssocID="{D18EFBDF-7E82-4F43-B5E5-DB1299FD7D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8EDFF3A-D654-446D-955C-76A4337081F3}" type="pres">
      <dgm:prSet presAssocID="{3862A4D4-4D44-4A52-8228-9F95608D028B}" presName="hierRoot1" presStyleCnt="0"/>
      <dgm:spPr/>
      <dgm:t>
        <a:bodyPr/>
        <a:lstStyle/>
        <a:p>
          <a:endParaRPr lang="en-US"/>
        </a:p>
      </dgm:t>
    </dgm:pt>
    <dgm:pt modelId="{0DC66BA8-34B9-47E6-86DD-8DDA47EF1306}" type="pres">
      <dgm:prSet presAssocID="{3862A4D4-4D44-4A52-8228-9F95608D028B}" presName="composite" presStyleCnt="0"/>
      <dgm:spPr/>
      <dgm:t>
        <a:bodyPr/>
        <a:lstStyle/>
        <a:p>
          <a:endParaRPr lang="en-US"/>
        </a:p>
      </dgm:t>
    </dgm:pt>
    <dgm:pt modelId="{1696874C-7271-40CB-85A5-035D126B6B85}" type="pres">
      <dgm:prSet presAssocID="{3862A4D4-4D44-4A52-8228-9F95608D028B}" presName="background" presStyleLbl="node0" presStyleIdx="0" presStyleCnt="1"/>
      <dgm:spPr/>
      <dgm:t>
        <a:bodyPr/>
        <a:lstStyle/>
        <a:p>
          <a:endParaRPr lang="en-US"/>
        </a:p>
      </dgm:t>
    </dgm:pt>
    <dgm:pt modelId="{49591459-3852-4BFB-B7F7-FF96067E967A}" type="pres">
      <dgm:prSet presAssocID="{3862A4D4-4D44-4A52-8228-9F95608D028B}" presName="text" presStyleLbl="fgAcc0" presStyleIdx="0" presStyleCnt="1" custLinFactNeighborX="27747" custLinFactNeighborY="-18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8419AC-8495-478D-AD22-ADC90438B727}" type="pres">
      <dgm:prSet presAssocID="{3862A4D4-4D44-4A52-8228-9F95608D028B}" presName="hierChild2" presStyleCnt="0"/>
      <dgm:spPr/>
      <dgm:t>
        <a:bodyPr/>
        <a:lstStyle/>
        <a:p>
          <a:endParaRPr lang="en-US"/>
        </a:p>
      </dgm:t>
    </dgm:pt>
    <dgm:pt modelId="{E02CA6F3-7642-4146-B4EE-FEF570C5D6D9}" type="pres">
      <dgm:prSet presAssocID="{2F437D56-F7AC-4545-B5FF-BF1780C8BB1D}" presName="Name10" presStyleLbl="parChTrans1D2" presStyleIdx="0" presStyleCnt="3"/>
      <dgm:spPr/>
      <dgm:t>
        <a:bodyPr/>
        <a:lstStyle/>
        <a:p>
          <a:endParaRPr lang="en-US"/>
        </a:p>
      </dgm:t>
    </dgm:pt>
    <dgm:pt modelId="{D8D9C2C5-AF4D-4B7C-AF71-966BB186EB81}" type="pres">
      <dgm:prSet presAssocID="{6CCAE578-1A27-429A-896C-0BA71AA02279}" presName="hierRoot2" presStyleCnt="0"/>
      <dgm:spPr/>
      <dgm:t>
        <a:bodyPr/>
        <a:lstStyle/>
        <a:p>
          <a:endParaRPr lang="en-US"/>
        </a:p>
      </dgm:t>
    </dgm:pt>
    <dgm:pt modelId="{AC7F331D-A297-4AE7-A378-83E5FE332869}" type="pres">
      <dgm:prSet presAssocID="{6CCAE578-1A27-429A-896C-0BA71AA02279}" presName="composite2" presStyleCnt="0"/>
      <dgm:spPr/>
      <dgm:t>
        <a:bodyPr/>
        <a:lstStyle/>
        <a:p>
          <a:endParaRPr lang="en-US"/>
        </a:p>
      </dgm:t>
    </dgm:pt>
    <dgm:pt modelId="{23B26973-BD6F-41A9-8318-537D1A9E6F86}" type="pres">
      <dgm:prSet presAssocID="{6CCAE578-1A27-429A-896C-0BA71AA02279}" presName="background2" presStyleLbl="node2" presStyleIdx="0" presStyleCnt="3"/>
      <dgm:spPr/>
      <dgm:t>
        <a:bodyPr/>
        <a:lstStyle/>
        <a:p>
          <a:endParaRPr lang="en-US"/>
        </a:p>
      </dgm:t>
    </dgm:pt>
    <dgm:pt modelId="{2A8EFA80-AA1B-45D4-89A8-90B8EAA4203A}" type="pres">
      <dgm:prSet presAssocID="{6CCAE578-1A27-429A-896C-0BA71AA02279}" presName="text2" presStyleLbl="fgAcc2" presStyleIdx="0" presStyleCnt="3" custLinFactNeighborX="14764" custLinFactNeighborY="-23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AE4D80-DD31-4B34-AD6C-CE698B31992A}" type="pres">
      <dgm:prSet presAssocID="{6CCAE578-1A27-429A-896C-0BA71AA02279}" presName="hierChild3" presStyleCnt="0"/>
      <dgm:spPr/>
      <dgm:t>
        <a:bodyPr/>
        <a:lstStyle/>
        <a:p>
          <a:endParaRPr lang="en-US"/>
        </a:p>
      </dgm:t>
    </dgm:pt>
    <dgm:pt modelId="{61197159-FFBE-47B0-9A54-7BD182FB6363}" type="pres">
      <dgm:prSet presAssocID="{91E1FB35-FEFC-4817-B37B-E443D82EBFB6}" presName="Name17" presStyleLbl="parChTrans1D3" presStyleIdx="0" presStyleCnt="5"/>
      <dgm:spPr/>
      <dgm:t>
        <a:bodyPr/>
        <a:lstStyle/>
        <a:p>
          <a:endParaRPr lang="en-US"/>
        </a:p>
      </dgm:t>
    </dgm:pt>
    <dgm:pt modelId="{C119BC3D-01BA-4DC8-8F65-1F39B61FE700}" type="pres">
      <dgm:prSet presAssocID="{3C0D4ACF-E8F6-4D6A-A0E7-78B1B0417ED0}" presName="hierRoot3" presStyleCnt="0"/>
      <dgm:spPr/>
      <dgm:t>
        <a:bodyPr/>
        <a:lstStyle/>
        <a:p>
          <a:endParaRPr lang="en-US"/>
        </a:p>
      </dgm:t>
    </dgm:pt>
    <dgm:pt modelId="{DB1593F2-E04E-4B00-86AB-22500BDF73BB}" type="pres">
      <dgm:prSet presAssocID="{3C0D4ACF-E8F6-4D6A-A0E7-78B1B0417ED0}" presName="composite3" presStyleCnt="0"/>
      <dgm:spPr/>
      <dgm:t>
        <a:bodyPr/>
        <a:lstStyle/>
        <a:p>
          <a:endParaRPr lang="en-US"/>
        </a:p>
      </dgm:t>
    </dgm:pt>
    <dgm:pt modelId="{3F9E224C-3112-41E6-9873-3024A9D7EB34}" type="pres">
      <dgm:prSet presAssocID="{3C0D4ACF-E8F6-4D6A-A0E7-78B1B0417ED0}" presName="background3" presStyleLbl="node3" presStyleIdx="0" presStyleCnt="5"/>
      <dgm:spPr/>
      <dgm:t>
        <a:bodyPr/>
        <a:lstStyle/>
        <a:p>
          <a:endParaRPr lang="en-US"/>
        </a:p>
      </dgm:t>
    </dgm:pt>
    <dgm:pt modelId="{CEDFBE72-3816-4A62-93D1-7BFE7D856391}" type="pres">
      <dgm:prSet presAssocID="{3C0D4ACF-E8F6-4D6A-A0E7-78B1B0417ED0}" presName="text3" presStyleLbl="fgAcc3" presStyleIdx="0" presStyleCnt="5" custLinFactNeighborX="14764" custLinFactNeighborY="11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02A8B1-55E9-49F5-8C15-647D3BE08458}" type="pres">
      <dgm:prSet presAssocID="{3C0D4ACF-E8F6-4D6A-A0E7-78B1B0417ED0}" presName="hierChild4" presStyleCnt="0"/>
      <dgm:spPr/>
      <dgm:t>
        <a:bodyPr/>
        <a:lstStyle/>
        <a:p>
          <a:endParaRPr lang="en-US"/>
        </a:p>
      </dgm:t>
    </dgm:pt>
    <dgm:pt modelId="{226876D8-0148-4FCD-AA23-90B88D23A950}" type="pres">
      <dgm:prSet presAssocID="{C7F41FF6-EC36-4E45-A94D-79649E44671C}" presName="Name10" presStyleLbl="parChTrans1D2" presStyleIdx="1" presStyleCnt="3"/>
      <dgm:spPr/>
      <dgm:t>
        <a:bodyPr/>
        <a:lstStyle/>
        <a:p>
          <a:endParaRPr lang="en-US"/>
        </a:p>
      </dgm:t>
    </dgm:pt>
    <dgm:pt modelId="{07884F6F-237A-4E90-A27C-75ECCE2409AC}" type="pres">
      <dgm:prSet presAssocID="{67671BFD-46E1-4DDF-8D97-E7D358E5EB4A}" presName="hierRoot2" presStyleCnt="0"/>
      <dgm:spPr/>
      <dgm:t>
        <a:bodyPr/>
        <a:lstStyle/>
        <a:p>
          <a:endParaRPr lang="en-US"/>
        </a:p>
      </dgm:t>
    </dgm:pt>
    <dgm:pt modelId="{0F5DAFC4-1E46-4228-8510-1A9E35938323}" type="pres">
      <dgm:prSet presAssocID="{67671BFD-46E1-4DDF-8D97-E7D358E5EB4A}" presName="composite2" presStyleCnt="0"/>
      <dgm:spPr/>
      <dgm:t>
        <a:bodyPr/>
        <a:lstStyle/>
        <a:p>
          <a:endParaRPr lang="en-US"/>
        </a:p>
      </dgm:t>
    </dgm:pt>
    <dgm:pt modelId="{F12E9D22-138A-4BFB-A77D-FA4B101922B9}" type="pres">
      <dgm:prSet presAssocID="{67671BFD-46E1-4DDF-8D97-E7D358E5EB4A}" presName="background2" presStyleLbl="node2" presStyleIdx="1" presStyleCnt="3"/>
      <dgm:spPr/>
      <dgm:t>
        <a:bodyPr/>
        <a:lstStyle/>
        <a:p>
          <a:endParaRPr lang="en-US"/>
        </a:p>
      </dgm:t>
    </dgm:pt>
    <dgm:pt modelId="{4C545750-8775-49B8-87EC-74044BC151D2}" type="pres">
      <dgm:prSet presAssocID="{67671BFD-46E1-4DDF-8D97-E7D358E5EB4A}" presName="text2" presStyleLbl="fgAcc2" presStyleIdx="1" presStyleCnt="3" custLinFactNeighborX="11951" custLinFactNeighborY="-18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C6CF34-9994-4118-B264-E3D57467B554}" type="pres">
      <dgm:prSet presAssocID="{67671BFD-46E1-4DDF-8D97-E7D358E5EB4A}" presName="hierChild3" presStyleCnt="0"/>
      <dgm:spPr/>
      <dgm:t>
        <a:bodyPr/>
        <a:lstStyle/>
        <a:p>
          <a:endParaRPr lang="en-US"/>
        </a:p>
      </dgm:t>
    </dgm:pt>
    <dgm:pt modelId="{D1AE4FE4-4EDD-4C31-9DB6-EE3C30D1B5DA}" type="pres">
      <dgm:prSet presAssocID="{7EEC381B-CF06-481C-B5A2-A6EB7DE20064}" presName="Name17" presStyleLbl="parChTrans1D3" presStyleIdx="1" presStyleCnt="5"/>
      <dgm:spPr/>
      <dgm:t>
        <a:bodyPr/>
        <a:lstStyle/>
        <a:p>
          <a:endParaRPr lang="en-US"/>
        </a:p>
      </dgm:t>
    </dgm:pt>
    <dgm:pt modelId="{9C8726CE-264F-4430-9C2B-A72BC7697564}" type="pres">
      <dgm:prSet presAssocID="{734C2779-F96B-4495-B4D3-758C5B4CDE0A}" presName="hierRoot3" presStyleCnt="0"/>
      <dgm:spPr/>
      <dgm:t>
        <a:bodyPr/>
        <a:lstStyle/>
        <a:p>
          <a:endParaRPr lang="en-US"/>
        </a:p>
      </dgm:t>
    </dgm:pt>
    <dgm:pt modelId="{503AFE30-8C06-4B19-A28B-22B9EA198035}" type="pres">
      <dgm:prSet presAssocID="{734C2779-F96B-4495-B4D3-758C5B4CDE0A}" presName="composite3" presStyleCnt="0"/>
      <dgm:spPr/>
      <dgm:t>
        <a:bodyPr/>
        <a:lstStyle/>
        <a:p>
          <a:endParaRPr lang="en-US"/>
        </a:p>
      </dgm:t>
    </dgm:pt>
    <dgm:pt modelId="{10BFBE54-7070-4B42-A1B9-4F9E09C0F7D3}" type="pres">
      <dgm:prSet presAssocID="{734C2779-F96B-4495-B4D3-758C5B4CDE0A}" presName="background3" presStyleLbl="node3" presStyleIdx="1" presStyleCnt="5"/>
      <dgm:spPr/>
      <dgm:t>
        <a:bodyPr/>
        <a:lstStyle/>
        <a:p>
          <a:endParaRPr lang="en-US"/>
        </a:p>
      </dgm:t>
    </dgm:pt>
    <dgm:pt modelId="{C0E50A38-B09E-4A78-A214-29CB2C63513C}" type="pres">
      <dgm:prSet presAssocID="{734C2779-F96B-4495-B4D3-758C5B4CDE0A}" presName="text3" presStyleLbl="fgAcc3" presStyleIdx="1" presStyleCnt="5" custLinFactNeighborX="11810" custLinFactNeighborY="11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3181FA-6DB0-4FBD-B5FD-135615B36257}" type="pres">
      <dgm:prSet presAssocID="{734C2779-F96B-4495-B4D3-758C5B4CDE0A}" presName="hierChild4" presStyleCnt="0"/>
      <dgm:spPr/>
      <dgm:t>
        <a:bodyPr/>
        <a:lstStyle/>
        <a:p>
          <a:endParaRPr lang="en-US"/>
        </a:p>
      </dgm:t>
    </dgm:pt>
    <dgm:pt modelId="{39D9B66E-7F6F-427F-B2F5-38DBE67EA240}" type="pres">
      <dgm:prSet presAssocID="{80CB2497-EB4B-4D6A-ACB5-258E45706942}" presName="Name10" presStyleLbl="parChTrans1D2" presStyleIdx="2" presStyleCnt="3"/>
      <dgm:spPr/>
      <dgm:t>
        <a:bodyPr/>
        <a:lstStyle/>
        <a:p>
          <a:endParaRPr lang="en-US"/>
        </a:p>
      </dgm:t>
    </dgm:pt>
    <dgm:pt modelId="{905E8C44-563D-4C1B-9EBC-CCC3D8DEF0E5}" type="pres">
      <dgm:prSet presAssocID="{E5BEC47C-A9F6-4284-BD39-962BB52D854E}" presName="hierRoot2" presStyleCnt="0"/>
      <dgm:spPr/>
      <dgm:t>
        <a:bodyPr/>
        <a:lstStyle/>
        <a:p>
          <a:endParaRPr lang="en-US"/>
        </a:p>
      </dgm:t>
    </dgm:pt>
    <dgm:pt modelId="{6CC194A0-B09C-43CB-84F7-426EBC40D5E6}" type="pres">
      <dgm:prSet presAssocID="{E5BEC47C-A9F6-4284-BD39-962BB52D854E}" presName="composite2" presStyleCnt="0"/>
      <dgm:spPr/>
      <dgm:t>
        <a:bodyPr/>
        <a:lstStyle/>
        <a:p>
          <a:endParaRPr lang="en-US"/>
        </a:p>
      </dgm:t>
    </dgm:pt>
    <dgm:pt modelId="{A3FD56CC-0289-4AC5-91A8-C842D80ABDFD}" type="pres">
      <dgm:prSet presAssocID="{E5BEC47C-A9F6-4284-BD39-962BB52D854E}" presName="background2" presStyleLbl="node2" presStyleIdx="2" presStyleCnt="3"/>
      <dgm:spPr/>
      <dgm:t>
        <a:bodyPr/>
        <a:lstStyle/>
        <a:p>
          <a:endParaRPr lang="en-US"/>
        </a:p>
      </dgm:t>
    </dgm:pt>
    <dgm:pt modelId="{C89F0017-C5A6-4CF7-91A0-7C04008C648D}" type="pres">
      <dgm:prSet presAssocID="{E5BEC47C-A9F6-4284-BD39-962BB52D854E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9EC125-04EE-448E-9347-4534CEE940E1}" type="pres">
      <dgm:prSet presAssocID="{E5BEC47C-A9F6-4284-BD39-962BB52D854E}" presName="hierChild3" presStyleCnt="0"/>
      <dgm:spPr/>
      <dgm:t>
        <a:bodyPr/>
        <a:lstStyle/>
        <a:p>
          <a:endParaRPr lang="en-US"/>
        </a:p>
      </dgm:t>
    </dgm:pt>
    <dgm:pt modelId="{36DBAE08-A3DD-47AA-A131-4C5A72BEE273}" type="pres">
      <dgm:prSet presAssocID="{67ACCE81-DDA1-4D64-B58C-7959D4393A2A}" presName="Name17" presStyleLbl="parChTrans1D3" presStyleIdx="2" presStyleCnt="5"/>
      <dgm:spPr/>
      <dgm:t>
        <a:bodyPr/>
        <a:lstStyle/>
        <a:p>
          <a:endParaRPr lang="en-US"/>
        </a:p>
      </dgm:t>
    </dgm:pt>
    <dgm:pt modelId="{E0A4B0C6-29FA-4C62-9C9F-A79580D60352}" type="pres">
      <dgm:prSet presAssocID="{EF5EE240-39F1-41D7-B091-C85FD71E0B24}" presName="hierRoot3" presStyleCnt="0"/>
      <dgm:spPr/>
      <dgm:t>
        <a:bodyPr/>
        <a:lstStyle/>
        <a:p>
          <a:endParaRPr lang="en-US"/>
        </a:p>
      </dgm:t>
    </dgm:pt>
    <dgm:pt modelId="{69F2D576-257A-47E5-915E-A87F4FFB26B9}" type="pres">
      <dgm:prSet presAssocID="{EF5EE240-39F1-41D7-B091-C85FD71E0B24}" presName="composite3" presStyleCnt="0"/>
      <dgm:spPr/>
      <dgm:t>
        <a:bodyPr/>
        <a:lstStyle/>
        <a:p>
          <a:endParaRPr lang="en-US"/>
        </a:p>
      </dgm:t>
    </dgm:pt>
    <dgm:pt modelId="{91BE3795-1561-4095-BEC3-3BF2F0C23E6D}" type="pres">
      <dgm:prSet presAssocID="{EF5EE240-39F1-41D7-B091-C85FD71E0B24}" presName="background3" presStyleLbl="node3" presStyleIdx="2" presStyleCnt="5"/>
      <dgm:spPr/>
      <dgm:t>
        <a:bodyPr/>
        <a:lstStyle/>
        <a:p>
          <a:endParaRPr lang="en-US"/>
        </a:p>
      </dgm:t>
    </dgm:pt>
    <dgm:pt modelId="{F66FAD6B-9897-4326-99BA-B232AF0C2C2B}" type="pres">
      <dgm:prSet presAssocID="{EF5EE240-39F1-41D7-B091-C85FD71E0B24}" presName="text3" presStyleLbl="fgAcc3" presStyleIdx="2" presStyleCnt="5" custLinFactNeighborX="8859" custLinFactNeighborY="11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E568FA-381E-453F-B136-E748F4368565}" type="pres">
      <dgm:prSet presAssocID="{EF5EE240-39F1-41D7-B091-C85FD71E0B24}" presName="hierChild4" presStyleCnt="0"/>
      <dgm:spPr/>
      <dgm:t>
        <a:bodyPr/>
        <a:lstStyle/>
        <a:p>
          <a:endParaRPr lang="en-US"/>
        </a:p>
      </dgm:t>
    </dgm:pt>
    <dgm:pt modelId="{007BB48B-19A0-4898-BF8B-7B5F42729D00}" type="pres">
      <dgm:prSet presAssocID="{909CCC65-8776-47C4-B9C8-F65657C2864F}" presName="Name17" presStyleLbl="parChTrans1D3" presStyleIdx="3" presStyleCnt="5"/>
      <dgm:spPr/>
      <dgm:t>
        <a:bodyPr/>
        <a:lstStyle/>
        <a:p>
          <a:endParaRPr lang="en-US"/>
        </a:p>
      </dgm:t>
    </dgm:pt>
    <dgm:pt modelId="{44832A25-5F25-44BD-81DE-5180AE089D30}" type="pres">
      <dgm:prSet presAssocID="{061FB5BC-C429-4135-8D1D-1A4B75E4EDF3}" presName="hierRoot3" presStyleCnt="0"/>
      <dgm:spPr/>
      <dgm:t>
        <a:bodyPr/>
        <a:lstStyle/>
        <a:p>
          <a:endParaRPr lang="en-US"/>
        </a:p>
      </dgm:t>
    </dgm:pt>
    <dgm:pt modelId="{6E5B46C0-7BED-4988-81B1-9AE8FFAA2456}" type="pres">
      <dgm:prSet presAssocID="{061FB5BC-C429-4135-8D1D-1A4B75E4EDF3}" presName="composite3" presStyleCnt="0"/>
      <dgm:spPr/>
      <dgm:t>
        <a:bodyPr/>
        <a:lstStyle/>
        <a:p>
          <a:endParaRPr lang="en-US"/>
        </a:p>
      </dgm:t>
    </dgm:pt>
    <dgm:pt modelId="{8B067EAA-796B-4C2D-8588-4A035EB3743D}" type="pres">
      <dgm:prSet presAssocID="{061FB5BC-C429-4135-8D1D-1A4B75E4EDF3}" presName="background3" presStyleLbl="node3" presStyleIdx="3" presStyleCnt="5"/>
      <dgm:spPr/>
      <dgm:t>
        <a:bodyPr/>
        <a:lstStyle/>
        <a:p>
          <a:endParaRPr lang="en-US"/>
        </a:p>
      </dgm:t>
    </dgm:pt>
    <dgm:pt modelId="{135D7758-36C4-4C2C-96CC-9B2BDB6F65CC}" type="pres">
      <dgm:prSet presAssocID="{061FB5BC-C429-4135-8D1D-1A4B75E4EDF3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F895E7-8880-44F0-B6E3-5D08395F42C4}" type="pres">
      <dgm:prSet presAssocID="{061FB5BC-C429-4135-8D1D-1A4B75E4EDF3}" presName="hierChild4" presStyleCnt="0"/>
      <dgm:spPr/>
      <dgm:t>
        <a:bodyPr/>
        <a:lstStyle/>
        <a:p>
          <a:endParaRPr lang="en-US"/>
        </a:p>
      </dgm:t>
    </dgm:pt>
    <dgm:pt modelId="{B3FA7BC2-3288-42FF-9845-35C9E1F6B5A0}" type="pres">
      <dgm:prSet presAssocID="{E59FE167-AFE9-4D6E-9720-46A0AE1F381E}" presName="Name17" presStyleLbl="parChTrans1D3" presStyleIdx="4" presStyleCnt="5"/>
      <dgm:spPr/>
      <dgm:t>
        <a:bodyPr/>
        <a:lstStyle/>
        <a:p>
          <a:endParaRPr lang="en-US"/>
        </a:p>
      </dgm:t>
    </dgm:pt>
    <dgm:pt modelId="{93ED09F2-E7E6-49BB-97E4-BA9CE7437587}" type="pres">
      <dgm:prSet presAssocID="{2E9D1A7B-894C-4E5F-98A6-A52612C0914A}" presName="hierRoot3" presStyleCnt="0"/>
      <dgm:spPr/>
      <dgm:t>
        <a:bodyPr/>
        <a:lstStyle/>
        <a:p>
          <a:endParaRPr lang="en-US"/>
        </a:p>
      </dgm:t>
    </dgm:pt>
    <dgm:pt modelId="{2A63BA86-3934-4AD3-BAC2-0A9E9138597A}" type="pres">
      <dgm:prSet presAssocID="{2E9D1A7B-894C-4E5F-98A6-A52612C0914A}" presName="composite3" presStyleCnt="0"/>
      <dgm:spPr/>
      <dgm:t>
        <a:bodyPr/>
        <a:lstStyle/>
        <a:p>
          <a:endParaRPr lang="en-US"/>
        </a:p>
      </dgm:t>
    </dgm:pt>
    <dgm:pt modelId="{165CE53F-4800-4EE1-A6F2-CC886C7769CE}" type="pres">
      <dgm:prSet presAssocID="{2E9D1A7B-894C-4E5F-98A6-A52612C0914A}" presName="background3" presStyleLbl="node3" presStyleIdx="4" presStyleCnt="5"/>
      <dgm:spPr/>
      <dgm:t>
        <a:bodyPr/>
        <a:lstStyle/>
        <a:p>
          <a:endParaRPr lang="en-US"/>
        </a:p>
      </dgm:t>
    </dgm:pt>
    <dgm:pt modelId="{8A4E9FEE-C84F-4B05-8DE2-3DFBF4C29D24}" type="pres">
      <dgm:prSet presAssocID="{2E9D1A7B-894C-4E5F-98A6-A52612C0914A}" presName="text3" presStyleLbl="fgAcc3" presStyleIdx="4" presStyleCnt="5" custLinFactNeighborX="-8120" custLinFactNeighborY="23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CA147D-1FFC-4DF1-AC37-45F0269A313A}" type="pres">
      <dgm:prSet presAssocID="{2E9D1A7B-894C-4E5F-98A6-A52612C0914A}" presName="hierChild4" presStyleCnt="0"/>
      <dgm:spPr/>
      <dgm:t>
        <a:bodyPr/>
        <a:lstStyle/>
        <a:p>
          <a:endParaRPr lang="en-US"/>
        </a:p>
      </dgm:t>
    </dgm:pt>
  </dgm:ptLst>
  <dgm:cxnLst>
    <dgm:cxn modelId="{9668AA72-4203-41D3-8EEC-6574946F7A64}" srcId="{D18EFBDF-7E82-4F43-B5E5-DB1299FD7DD3}" destId="{3862A4D4-4D44-4A52-8228-9F95608D028B}" srcOrd="0" destOrd="0" parTransId="{17E5375F-2295-4D38-BF8F-A1F70236FA33}" sibTransId="{3BB3DBFF-28DA-4138-88C6-213EE727D8CB}"/>
    <dgm:cxn modelId="{E948F430-0389-4A5C-9433-3A6F81BE1F55}" type="presOf" srcId="{909CCC65-8776-47C4-B9C8-F65657C2864F}" destId="{007BB48B-19A0-4898-BF8B-7B5F42729D00}" srcOrd="0" destOrd="0" presId="urn:microsoft.com/office/officeart/2005/8/layout/hierarchy1"/>
    <dgm:cxn modelId="{83AB36C8-A576-4FFC-9374-3154F968492E}" srcId="{67671BFD-46E1-4DDF-8D97-E7D358E5EB4A}" destId="{734C2779-F96B-4495-B4D3-758C5B4CDE0A}" srcOrd="0" destOrd="0" parTransId="{7EEC381B-CF06-481C-B5A2-A6EB7DE20064}" sibTransId="{B336ACB1-3583-47BF-9BB1-D8ED473FFA30}"/>
    <dgm:cxn modelId="{EA8629B0-882E-41AF-BDB5-CE8A33348DB1}" srcId="{3862A4D4-4D44-4A52-8228-9F95608D028B}" destId="{67671BFD-46E1-4DDF-8D97-E7D358E5EB4A}" srcOrd="1" destOrd="0" parTransId="{C7F41FF6-EC36-4E45-A94D-79649E44671C}" sibTransId="{7B624ED0-1C8A-4F58-B3E5-24E2AF0FB147}"/>
    <dgm:cxn modelId="{CFB31DAC-2764-4087-A72A-A582E2214BA7}" srcId="{3862A4D4-4D44-4A52-8228-9F95608D028B}" destId="{6CCAE578-1A27-429A-896C-0BA71AA02279}" srcOrd="0" destOrd="0" parTransId="{2F437D56-F7AC-4545-B5FF-BF1780C8BB1D}" sibTransId="{B2CDF176-B7EB-4690-ACEB-DC5A4997E0A2}"/>
    <dgm:cxn modelId="{20337BC9-9EC3-437A-B482-80948FDE64C9}" type="presOf" srcId="{6CCAE578-1A27-429A-896C-0BA71AA02279}" destId="{2A8EFA80-AA1B-45D4-89A8-90B8EAA4203A}" srcOrd="0" destOrd="0" presId="urn:microsoft.com/office/officeart/2005/8/layout/hierarchy1"/>
    <dgm:cxn modelId="{F01901D1-7F2C-4B61-AE9E-D2A36851E077}" type="presOf" srcId="{734C2779-F96B-4495-B4D3-758C5B4CDE0A}" destId="{C0E50A38-B09E-4A78-A214-29CB2C63513C}" srcOrd="0" destOrd="0" presId="urn:microsoft.com/office/officeart/2005/8/layout/hierarchy1"/>
    <dgm:cxn modelId="{07503258-B069-4B29-9A7E-515953BF0287}" type="presOf" srcId="{C7F41FF6-EC36-4E45-A94D-79649E44671C}" destId="{226876D8-0148-4FCD-AA23-90B88D23A950}" srcOrd="0" destOrd="0" presId="urn:microsoft.com/office/officeart/2005/8/layout/hierarchy1"/>
    <dgm:cxn modelId="{7772E9A0-34C3-474F-A889-E341A6EC5758}" srcId="{E5BEC47C-A9F6-4284-BD39-962BB52D854E}" destId="{061FB5BC-C429-4135-8D1D-1A4B75E4EDF3}" srcOrd="1" destOrd="0" parTransId="{909CCC65-8776-47C4-B9C8-F65657C2864F}" sibTransId="{7028B827-707D-4473-AD2B-D75A45156B87}"/>
    <dgm:cxn modelId="{4B470C8F-AC47-4A5A-80FA-DEE7C1756706}" type="presOf" srcId="{2E9D1A7B-894C-4E5F-98A6-A52612C0914A}" destId="{8A4E9FEE-C84F-4B05-8DE2-3DFBF4C29D24}" srcOrd="0" destOrd="0" presId="urn:microsoft.com/office/officeart/2005/8/layout/hierarchy1"/>
    <dgm:cxn modelId="{99073CA7-D9A1-4C67-AE85-FDAB014857B0}" type="presOf" srcId="{67671BFD-46E1-4DDF-8D97-E7D358E5EB4A}" destId="{4C545750-8775-49B8-87EC-74044BC151D2}" srcOrd="0" destOrd="0" presId="urn:microsoft.com/office/officeart/2005/8/layout/hierarchy1"/>
    <dgm:cxn modelId="{2AF14BAD-49CE-4F2C-A4B0-80444E53BB80}" type="presOf" srcId="{E5BEC47C-A9F6-4284-BD39-962BB52D854E}" destId="{C89F0017-C5A6-4CF7-91A0-7C04008C648D}" srcOrd="0" destOrd="0" presId="urn:microsoft.com/office/officeart/2005/8/layout/hierarchy1"/>
    <dgm:cxn modelId="{AA822779-C0A1-4074-A17B-F67E90BF0E72}" type="presOf" srcId="{E59FE167-AFE9-4D6E-9720-46A0AE1F381E}" destId="{B3FA7BC2-3288-42FF-9845-35C9E1F6B5A0}" srcOrd="0" destOrd="0" presId="urn:microsoft.com/office/officeart/2005/8/layout/hierarchy1"/>
    <dgm:cxn modelId="{EF18BED7-009F-47A9-8617-FF8AFFEBDD66}" type="presOf" srcId="{061FB5BC-C429-4135-8D1D-1A4B75E4EDF3}" destId="{135D7758-36C4-4C2C-96CC-9B2BDB6F65CC}" srcOrd="0" destOrd="0" presId="urn:microsoft.com/office/officeart/2005/8/layout/hierarchy1"/>
    <dgm:cxn modelId="{A54F1BB8-EA8A-4B81-826B-C40FC942F5F9}" srcId="{E5BEC47C-A9F6-4284-BD39-962BB52D854E}" destId="{2E9D1A7B-894C-4E5F-98A6-A52612C0914A}" srcOrd="2" destOrd="0" parTransId="{E59FE167-AFE9-4D6E-9720-46A0AE1F381E}" sibTransId="{7A1902A2-20A4-4282-B253-1346FCED3B17}"/>
    <dgm:cxn modelId="{EFE1AE4E-798C-47B5-AA79-A2BC8A8B88D4}" type="presOf" srcId="{67ACCE81-DDA1-4D64-B58C-7959D4393A2A}" destId="{36DBAE08-A3DD-47AA-A131-4C5A72BEE273}" srcOrd="0" destOrd="0" presId="urn:microsoft.com/office/officeart/2005/8/layout/hierarchy1"/>
    <dgm:cxn modelId="{9DACFEC3-2769-4DD7-B993-5709E18426B2}" type="presOf" srcId="{80CB2497-EB4B-4D6A-ACB5-258E45706942}" destId="{39D9B66E-7F6F-427F-B2F5-38DBE67EA240}" srcOrd="0" destOrd="0" presId="urn:microsoft.com/office/officeart/2005/8/layout/hierarchy1"/>
    <dgm:cxn modelId="{150F2374-DDAE-4AF9-AF3F-1A7F6C074AFF}" type="presOf" srcId="{3C0D4ACF-E8F6-4D6A-A0E7-78B1B0417ED0}" destId="{CEDFBE72-3816-4A62-93D1-7BFE7D856391}" srcOrd="0" destOrd="0" presId="urn:microsoft.com/office/officeart/2005/8/layout/hierarchy1"/>
    <dgm:cxn modelId="{83639AFA-F0B9-4340-82CA-2568E472681A}" type="presOf" srcId="{91E1FB35-FEFC-4817-B37B-E443D82EBFB6}" destId="{61197159-FFBE-47B0-9A54-7BD182FB6363}" srcOrd="0" destOrd="0" presId="urn:microsoft.com/office/officeart/2005/8/layout/hierarchy1"/>
    <dgm:cxn modelId="{152DEB72-890B-4FDB-AB79-E34BA4B3F0F0}" type="presOf" srcId="{2F437D56-F7AC-4545-B5FF-BF1780C8BB1D}" destId="{E02CA6F3-7642-4146-B4EE-FEF570C5D6D9}" srcOrd="0" destOrd="0" presId="urn:microsoft.com/office/officeart/2005/8/layout/hierarchy1"/>
    <dgm:cxn modelId="{6645CC88-E28F-409E-9E99-C9F8A59EBEF4}" srcId="{6CCAE578-1A27-429A-896C-0BA71AA02279}" destId="{3C0D4ACF-E8F6-4D6A-A0E7-78B1B0417ED0}" srcOrd="0" destOrd="0" parTransId="{91E1FB35-FEFC-4817-B37B-E443D82EBFB6}" sibTransId="{A4611294-32E5-4904-8AE1-9519673B0EB1}"/>
    <dgm:cxn modelId="{4F991050-6619-4130-851D-84668DDC3318}" type="presOf" srcId="{7EEC381B-CF06-481C-B5A2-A6EB7DE20064}" destId="{D1AE4FE4-4EDD-4C31-9DB6-EE3C30D1B5DA}" srcOrd="0" destOrd="0" presId="urn:microsoft.com/office/officeart/2005/8/layout/hierarchy1"/>
    <dgm:cxn modelId="{D25292FE-D995-43F1-BEC9-C636215C5720}" srcId="{3862A4D4-4D44-4A52-8228-9F95608D028B}" destId="{E5BEC47C-A9F6-4284-BD39-962BB52D854E}" srcOrd="2" destOrd="0" parTransId="{80CB2497-EB4B-4D6A-ACB5-258E45706942}" sibTransId="{279287A6-E35F-4063-B15C-D1EC7FA4D650}"/>
    <dgm:cxn modelId="{5FB06C60-37D3-4AB8-83A8-0B1FDAD8A6BB}" type="presOf" srcId="{EF5EE240-39F1-41D7-B091-C85FD71E0B24}" destId="{F66FAD6B-9897-4326-99BA-B232AF0C2C2B}" srcOrd="0" destOrd="0" presId="urn:microsoft.com/office/officeart/2005/8/layout/hierarchy1"/>
    <dgm:cxn modelId="{4989E6DF-31F1-46AE-8E8F-CAF33A7EA130}" srcId="{E5BEC47C-A9F6-4284-BD39-962BB52D854E}" destId="{EF5EE240-39F1-41D7-B091-C85FD71E0B24}" srcOrd="0" destOrd="0" parTransId="{67ACCE81-DDA1-4D64-B58C-7959D4393A2A}" sibTransId="{7AE7E463-95C6-4F48-AD6E-E699B7098F45}"/>
    <dgm:cxn modelId="{C672DFAF-BB37-4581-A4A6-DC0CA6564BA9}" type="presOf" srcId="{D18EFBDF-7E82-4F43-B5E5-DB1299FD7DD3}" destId="{8BBF7763-B4EE-47A0-A792-23DD56F8C6B0}" srcOrd="0" destOrd="0" presId="urn:microsoft.com/office/officeart/2005/8/layout/hierarchy1"/>
    <dgm:cxn modelId="{71E4F752-5CDC-42CF-BE94-84249E189E17}" type="presOf" srcId="{3862A4D4-4D44-4A52-8228-9F95608D028B}" destId="{49591459-3852-4BFB-B7F7-FF96067E967A}" srcOrd="0" destOrd="0" presId="urn:microsoft.com/office/officeart/2005/8/layout/hierarchy1"/>
    <dgm:cxn modelId="{C4A0CF03-000A-4D5E-B69C-AE11F192F02E}" type="presParOf" srcId="{8BBF7763-B4EE-47A0-A792-23DD56F8C6B0}" destId="{78EDFF3A-D654-446D-955C-76A4337081F3}" srcOrd="0" destOrd="0" presId="urn:microsoft.com/office/officeart/2005/8/layout/hierarchy1"/>
    <dgm:cxn modelId="{1EA4CCC7-0349-4984-BBD5-950C2E8991D5}" type="presParOf" srcId="{78EDFF3A-D654-446D-955C-76A4337081F3}" destId="{0DC66BA8-34B9-47E6-86DD-8DDA47EF1306}" srcOrd="0" destOrd="0" presId="urn:microsoft.com/office/officeart/2005/8/layout/hierarchy1"/>
    <dgm:cxn modelId="{CE6445C2-0FBE-4534-BD8E-2BC0D54129B4}" type="presParOf" srcId="{0DC66BA8-34B9-47E6-86DD-8DDA47EF1306}" destId="{1696874C-7271-40CB-85A5-035D126B6B85}" srcOrd="0" destOrd="0" presId="urn:microsoft.com/office/officeart/2005/8/layout/hierarchy1"/>
    <dgm:cxn modelId="{990A7327-2F13-4421-89DB-A0D88024FB48}" type="presParOf" srcId="{0DC66BA8-34B9-47E6-86DD-8DDA47EF1306}" destId="{49591459-3852-4BFB-B7F7-FF96067E967A}" srcOrd="1" destOrd="0" presId="urn:microsoft.com/office/officeart/2005/8/layout/hierarchy1"/>
    <dgm:cxn modelId="{8DB5AF1F-6322-4D8F-AC37-8D64F5A1796E}" type="presParOf" srcId="{78EDFF3A-D654-446D-955C-76A4337081F3}" destId="{808419AC-8495-478D-AD22-ADC90438B727}" srcOrd="1" destOrd="0" presId="urn:microsoft.com/office/officeart/2005/8/layout/hierarchy1"/>
    <dgm:cxn modelId="{E4B1CC94-B4DD-4C40-8244-82DB5086CE67}" type="presParOf" srcId="{808419AC-8495-478D-AD22-ADC90438B727}" destId="{E02CA6F3-7642-4146-B4EE-FEF570C5D6D9}" srcOrd="0" destOrd="0" presId="urn:microsoft.com/office/officeart/2005/8/layout/hierarchy1"/>
    <dgm:cxn modelId="{B9D5D81F-2304-476D-ACD0-65526EAFF105}" type="presParOf" srcId="{808419AC-8495-478D-AD22-ADC90438B727}" destId="{D8D9C2C5-AF4D-4B7C-AF71-966BB186EB81}" srcOrd="1" destOrd="0" presId="urn:microsoft.com/office/officeart/2005/8/layout/hierarchy1"/>
    <dgm:cxn modelId="{7CBF4DE2-7EFF-49F7-930A-27AA70F13D5D}" type="presParOf" srcId="{D8D9C2C5-AF4D-4B7C-AF71-966BB186EB81}" destId="{AC7F331D-A297-4AE7-A378-83E5FE332869}" srcOrd="0" destOrd="0" presId="urn:microsoft.com/office/officeart/2005/8/layout/hierarchy1"/>
    <dgm:cxn modelId="{D4EFBED4-7122-4B63-82FC-F0CCAA204841}" type="presParOf" srcId="{AC7F331D-A297-4AE7-A378-83E5FE332869}" destId="{23B26973-BD6F-41A9-8318-537D1A9E6F86}" srcOrd="0" destOrd="0" presId="urn:microsoft.com/office/officeart/2005/8/layout/hierarchy1"/>
    <dgm:cxn modelId="{F9A98D63-6E7C-4E0F-8B71-1A8E82DF9577}" type="presParOf" srcId="{AC7F331D-A297-4AE7-A378-83E5FE332869}" destId="{2A8EFA80-AA1B-45D4-89A8-90B8EAA4203A}" srcOrd="1" destOrd="0" presId="urn:microsoft.com/office/officeart/2005/8/layout/hierarchy1"/>
    <dgm:cxn modelId="{C4378AB8-2FC1-4206-B4C9-EEC6E5B13E24}" type="presParOf" srcId="{D8D9C2C5-AF4D-4B7C-AF71-966BB186EB81}" destId="{E6AE4D80-DD31-4B34-AD6C-CE698B31992A}" srcOrd="1" destOrd="0" presId="urn:microsoft.com/office/officeart/2005/8/layout/hierarchy1"/>
    <dgm:cxn modelId="{A3DB68F1-1AA7-4342-836B-B041767C19B6}" type="presParOf" srcId="{E6AE4D80-DD31-4B34-AD6C-CE698B31992A}" destId="{61197159-FFBE-47B0-9A54-7BD182FB6363}" srcOrd="0" destOrd="0" presId="urn:microsoft.com/office/officeart/2005/8/layout/hierarchy1"/>
    <dgm:cxn modelId="{CBCB0ADD-ABFD-4BC4-A438-3B93FC93E383}" type="presParOf" srcId="{E6AE4D80-DD31-4B34-AD6C-CE698B31992A}" destId="{C119BC3D-01BA-4DC8-8F65-1F39B61FE700}" srcOrd="1" destOrd="0" presId="urn:microsoft.com/office/officeart/2005/8/layout/hierarchy1"/>
    <dgm:cxn modelId="{006EB62E-0DB0-4E1E-B13B-11A6F037E107}" type="presParOf" srcId="{C119BC3D-01BA-4DC8-8F65-1F39B61FE700}" destId="{DB1593F2-E04E-4B00-86AB-22500BDF73BB}" srcOrd="0" destOrd="0" presId="urn:microsoft.com/office/officeart/2005/8/layout/hierarchy1"/>
    <dgm:cxn modelId="{91F83FA9-7A42-4BBD-8C53-F8E8F99442E6}" type="presParOf" srcId="{DB1593F2-E04E-4B00-86AB-22500BDF73BB}" destId="{3F9E224C-3112-41E6-9873-3024A9D7EB34}" srcOrd="0" destOrd="0" presId="urn:microsoft.com/office/officeart/2005/8/layout/hierarchy1"/>
    <dgm:cxn modelId="{90A993E2-D489-4B40-973B-BA55445C1CF0}" type="presParOf" srcId="{DB1593F2-E04E-4B00-86AB-22500BDF73BB}" destId="{CEDFBE72-3816-4A62-93D1-7BFE7D856391}" srcOrd="1" destOrd="0" presId="urn:microsoft.com/office/officeart/2005/8/layout/hierarchy1"/>
    <dgm:cxn modelId="{6028D251-3E58-42BE-BC28-7C5D2C526753}" type="presParOf" srcId="{C119BC3D-01BA-4DC8-8F65-1F39B61FE700}" destId="{E902A8B1-55E9-49F5-8C15-647D3BE08458}" srcOrd="1" destOrd="0" presId="urn:microsoft.com/office/officeart/2005/8/layout/hierarchy1"/>
    <dgm:cxn modelId="{1EEB70DD-805B-48B5-9BD9-A0E194A33C48}" type="presParOf" srcId="{808419AC-8495-478D-AD22-ADC90438B727}" destId="{226876D8-0148-4FCD-AA23-90B88D23A950}" srcOrd="2" destOrd="0" presId="urn:microsoft.com/office/officeart/2005/8/layout/hierarchy1"/>
    <dgm:cxn modelId="{A02189B0-F0CE-4601-A7C9-F4D5E71252A8}" type="presParOf" srcId="{808419AC-8495-478D-AD22-ADC90438B727}" destId="{07884F6F-237A-4E90-A27C-75ECCE2409AC}" srcOrd="3" destOrd="0" presId="urn:microsoft.com/office/officeart/2005/8/layout/hierarchy1"/>
    <dgm:cxn modelId="{74053C56-3875-486F-A019-51FF1ABCF914}" type="presParOf" srcId="{07884F6F-237A-4E90-A27C-75ECCE2409AC}" destId="{0F5DAFC4-1E46-4228-8510-1A9E35938323}" srcOrd="0" destOrd="0" presId="urn:microsoft.com/office/officeart/2005/8/layout/hierarchy1"/>
    <dgm:cxn modelId="{1F7E1038-1779-4B77-8801-6E7798742A33}" type="presParOf" srcId="{0F5DAFC4-1E46-4228-8510-1A9E35938323}" destId="{F12E9D22-138A-4BFB-A77D-FA4B101922B9}" srcOrd="0" destOrd="0" presId="urn:microsoft.com/office/officeart/2005/8/layout/hierarchy1"/>
    <dgm:cxn modelId="{42E596C5-57B2-4862-A4B7-AFB7E9D8E5F5}" type="presParOf" srcId="{0F5DAFC4-1E46-4228-8510-1A9E35938323}" destId="{4C545750-8775-49B8-87EC-74044BC151D2}" srcOrd="1" destOrd="0" presId="urn:microsoft.com/office/officeart/2005/8/layout/hierarchy1"/>
    <dgm:cxn modelId="{D9E50E80-F2AF-472E-B232-5743F68616EB}" type="presParOf" srcId="{07884F6F-237A-4E90-A27C-75ECCE2409AC}" destId="{D4C6CF34-9994-4118-B264-E3D57467B554}" srcOrd="1" destOrd="0" presId="urn:microsoft.com/office/officeart/2005/8/layout/hierarchy1"/>
    <dgm:cxn modelId="{638BE5CA-FC2C-4631-8AAD-2EA33481761D}" type="presParOf" srcId="{D4C6CF34-9994-4118-B264-E3D57467B554}" destId="{D1AE4FE4-4EDD-4C31-9DB6-EE3C30D1B5DA}" srcOrd="0" destOrd="0" presId="urn:microsoft.com/office/officeart/2005/8/layout/hierarchy1"/>
    <dgm:cxn modelId="{BAD7E717-99F4-4897-9970-D517C84BDB00}" type="presParOf" srcId="{D4C6CF34-9994-4118-B264-E3D57467B554}" destId="{9C8726CE-264F-4430-9C2B-A72BC7697564}" srcOrd="1" destOrd="0" presId="urn:microsoft.com/office/officeart/2005/8/layout/hierarchy1"/>
    <dgm:cxn modelId="{7E91884D-8D14-4147-B979-CB3E04A5E87B}" type="presParOf" srcId="{9C8726CE-264F-4430-9C2B-A72BC7697564}" destId="{503AFE30-8C06-4B19-A28B-22B9EA198035}" srcOrd="0" destOrd="0" presId="urn:microsoft.com/office/officeart/2005/8/layout/hierarchy1"/>
    <dgm:cxn modelId="{8AC19A0F-10C1-4B3F-84D8-48CD64F1D279}" type="presParOf" srcId="{503AFE30-8C06-4B19-A28B-22B9EA198035}" destId="{10BFBE54-7070-4B42-A1B9-4F9E09C0F7D3}" srcOrd="0" destOrd="0" presId="urn:microsoft.com/office/officeart/2005/8/layout/hierarchy1"/>
    <dgm:cxn modelId="{3535C34A-49FE-41C5-9C5D-D1D66FED2DD8}" type="presParOf" srcId="{503AFE30-8C06-4B19-A28B-22B9EA198035}" destId="{C0E50A38-B09E-4A78-A214-29CB2C63513C}" srcOrd="1" destOrd="0" presId="urn:microsoft.com/office/officeart/2005/8/layout/hierarchy1"/>
    <dgm:cxn modelId="{4B4DE2C5-1A76-47EF-82F7-B82A03C8ADF5}" type="presParOf" srcId="{9C8726CE-264F-4430-9C2B-A72BC7697564}" destId="{453181FA-6DB0-4FBD-B5FD-135615B36257}" srcOrd="1" destOrd="0" presId="urn:microsoft.com/office/officeart/2005/8/layout/hierarchy1"/>
    <dgm:cxn modelId="{60CE8B05-7E92-4299-A85A-6ADA0294CDE4}" type="presParOf" srcId="{808419AC-8495-478D-AD22-ADC90438B727}" destId="{39D9B66E-7F6F-427F-B2F5-38DBE67EA240}" srcOrd="4" destOrd="0" presId="urn:microsoft.com/office/officeart/2005/8/layout/hierarchy1"/>
    <dgm:cxn modelId="{3CE4353A-F954-49DF-9308-A7E0897B06E5}" type="presParOf" srcId="{808419AC-8495-478D-AD22-ADC90438B727}" destId="{905E8C44-563D-4C1B-9EBC-CCC3D8DEF0E5}" srcOrd="5" destOrd="0" presId="urn:microsoft.com/office/officeart/2005/8/layout/hierarchy1"/>
    <dgm:cxn modelId="{F860DA1A-0900-4308-A7B1-303383F13A6A}" type="presParOf" srcId="{905E8C44-563D-4C1B-9EBC-CCC3D8DEF0E5}" destId="{6CC194A0-B09C-43CB-84F7-426EBC40D5E6}" srcOrd="0" destOrd="0" presId="urn:microsoft.com/office/officeart/2005/8/layout/hierarchy1"/>
    <dgm:cxn modelId="{2E5AF3DB-083D-41E2-BD0C-9C2FD241DD94}" type="presParOf" srcId="{6CC194A0-B09C-43CB-84F7-426EBC40D5E6}" destId="{A3FD56CC-0289-4AC5-91A8-C842D80ABDFD}" srcOrd="0" destOrd="0" presId="urn:microsoft.com/office/officeart/2005/8/layout/hierarchy1"/>
    <dgm:cxn modelId="{795A88BD-EBF1-4626-9E1F-19C0540D05F1}" type="presParOf" srcId="{6CC194A0-B09C-43CB-84F7-426EBC40D5E6}" destId="{C89F0017-C5A6-4CF7-91A0-7C04008C648D}" srcOrd="1" destOrd="0" presId="urn:microsoft.com/office/officeart/2005/8/layout/hierarchy1"/>
    <dgm:cxn modelId="{7177F1E2-F55F-4F5B-BFE0-FD7CC40DA0B7}" type="presParOf" srcId="{905E8C44-563D-4C1B-9EBC-CCC3D8DEF0E5}" destId="{919EC125-04EE-448E-9347-4534CEE940E1}" srcOrd="1" destOrd="0" presId="urn:microsoft.com/office/officeart/2005/8/layout/hierarchy1"/>
    <dgm:cxn modelId="{DD264006-07C6-41F2-8ABF-47992DAD74CE}" type="presParOf" srcId="{919EC125-04EE-448E-9347-4534CEE940E1}" destId="{36DBAE08-A3DD-47AA-A131-4C5A72BEE273}" srcOrd="0" destOrd="0" presId="urn:microsoft.com/office/officeart/2005/8/layout/hierarchy1"/>
    <dgm:cxn modelId="{57D0C3C2-963E-46AF-BA86-5F5A7A4BC037}" type="presParOf" srcId="{919EC125-04EE-448E-9347-4534CEE940E1}" destId="{E0A4B0C6-29FA-4C62-9C9F-A79580D60352}" srcOrd="1" destOrd="0" presId="urn:microsoft.com/office/officeart/2005/8/layout/hierarchy1"/>
    <dgm:cxn modelId="{A53A92BF-CCDE-4B93-A5BE-5EB16262F9EE}" type="presParOf" srcId="{E0A4B0C6-29FA-4C62-9C9F-A79580D60352}" destId="{69F2D576-257A-47E5-915E-A87F4FFB26B9}" srcOrd="0" destOrd="0" presId="urn:microsoft.com/office/officeart/2005/8/layout/hierarchy1"/>
    <dgm:cxn modelId="{04A040FA-B037-492B-80F2-DE00CDED9274}" type="presParOf" srcId="{69F2D576-257A-47E5-915E-A87F4FFB26B9}" destId="{91BE3795-1561-4095-BEC3-3BF2F0C23E6D}" srcOrd="0" destOrd="0" presId="urn:microsoft.com/office/officeart/2005/8/layout/hierarchy1"/>
    <dgm:cxn modelId="{77D8FE4F-0DF1-4A5F-A5EC-5E2ED495F902}" type="presParOf" srcId="{69F2D576-257A-47E5-915E-A87F4FFB26B9}" destId="{F66FAD6B-9897-4326-99BA-B232AF0C2C2B}" srcOrd="1" destOrd="0" presId="urn:microsoft.com/office/officeart/2005/8/layout/hierarchy1"/>
    <dgm:cxn modelId="{31D32A00-4340-4604-B122-F03D3DF9B01E}" type="presParOf" srcId="{E0A4B0C6-29FA-4C62-9C9F-A79580D60352}" destId="{9AE568FA-381E-453F-B136-E748F4368565}" srcOrd="1" destOrd="0" presId="urn:microsoft.com/office/officeart/2005/8/layout/hierarchy1"/>
    <dgm:cxn modelId="{C565385B-AE19-4343-B01F-CE259A96605B}" type="presParOf" srcId="{919EC125-04EE-448E-9347-4534CEE940E1}" destId="{007BB48B-19A0-4898-BF8B-7B5F42729D00}" srcOrd="2" destOrd="0" presId="urn:microsoft.com/office/officeart/2005/8/layout/hierarchy1"/>
    <dgm:cxn modelId="{76538872-344F-4762-86F5-EC72424E0219}" type="presParOf" srcId="{919EC125-04EE-448E-9347-4534CEE940E1}" destId="{44832A25-5F25-44BD-81DE-5180AE089D30}" srcOrd="3" destOrd="0" presId="urn:microsoft.com/office/officeart/2005/8/layout/hierarchy1"/>
    <dgm:cxn modelId="{8CDB602F-9E6D-4DAB-9117-46F1E0001E8E}" type="presParOf" srcId="{44832A25-5F25-44BD-81DE-5180AE089D30}" destId="{6E5B46C0-7BED-4988-81B1-9AE8FFAA2456}" srcOrd="0" destOrd="0" presId="urn:microsoft.com/office/officeart/2005/8/layout/hierarchy1"/>
    <dgm:cxn modelId="{F56B46BE-B07B-4F0F-96E1-D23E171B0D90}" type="presParOf" srcId="{6E5B46C0-7BED-4988-81B1-9AE8FFAA2456}" destId="{8B067EAA-796B-4C2D-8588-4A035EB3743D}" srcOrd="0" destOrd="0" presId="urn:microsoft.com/office/officeart/2005/8/layout/hierarchy1"/>
    <dgm:cxn modelId="{107FBF49-177D-49E1-9CB3-167D5E1845B0}" type="presParOf" srcId="{6E5B46C0-7BED-4988-81B1-9AE8FFAA2456}" destId="{135D7758-36C4-4C2C-96CC-9B2BDB6F65CC}" srcOrd="1" destOrd="0" presId="urn:microsoft.com/office/officeart/2005/8/layout/hierarchy1"/>
    <dgm:cxn modelId="{61F6C6B8-8FBD-4B66-A44F-D24596C08821}" type="presParOf" srcId="{44832A25-5F25-44BD-81DE-5180AE089D30}" destId="{D2F895E7-8880-44F0-B6E3-5D08395F42C4}" srcOrd="1" destOrd="0" presId="urn:microsoft.com/office/officeart/2005/8/layout/hierarchy1"/>
    <dgm:cxn modelId="{07DE207F-22BB-4C98-A5E3-3B89849DE083}" type="presParOf" srcId="{919EC125-04EE-448E-9347-4534CEE940E1}" destId="{B3FA7BC2-3288-42FF-9845-35C9E1F6B5A0}" srcOrd="4" destOrd="0" presId="urn:microsoft.com/office/officeart/2005/8/layout/hierarchy1"/>
    <dgm:cxn modelId="{7682C254-2501-4D14-98D5-D58A25DA0003}" type="presParOf" srcId="{919EC125-04EE-448E-9347-4534CEE940E1}" destId="{93ED09F2-E7E6-49BB-97E4-BA9CE7437587}" srcOrd="5" destOrd="0" presId="urn:microsoft.com/office/officeart/2005/8/layout/hierarchy1"/>
    <dgm:cxn modelId="{6D1E472B-C704-4587-B411-45F86F6A332C}" type="presParOf" srcId="{93ED09F2-E7E6-49BB-97E4-BA9CE7437587}" destId="{2A63BA86-3934-4AD3-BAC2-0A9E9138597A}" srcOrd="0" destOrd="0" presId="urn:microsoft.com/office/officeart/2005/8/layout/hierarchy1"/>
    <dgm:cxn modelId="{D3F2D0AA-C72D-4390-93C5-9B615153311F}" type="presParOf" srcId="{2A63BA86-3934-4AD3-BAC2-0A9E9138597A}" destId="{165CE53F-4800-4EE1-A6F2-CC886C7769CE}" srcOrd="0" destOrd="0" presId="urn:microsoft.com/office/officeart/2005/8/layout/hierarchy1"/>
    <dgm:cxn modelId="{4F2C61CB-08DB-4D18-8115-9CBE9C2BCA88}" type="presParOf" srcId="{2A63BA86-3934-4AD3-BAC2-0A9E9138597A}" destId="{8A4E9FEE-C84F-4B05-8DE2-3DFBF4C29D24}" srcOrd="1" destOrd="0" presId="urn:microsoft.com/office/officeart/2005/8/layout/hierarchy1"/>
    <dgm:cxn modelId="{64D6FF8F-90AA-4A54-80DF-C840F3C31673}" type="presParOf" srcId="{93ED09F2-E7E6-49BB-97E4-BA9CE7437587}" destId="{58CA147D-1FFC-4DF1-AC37-45F0269A313A}" srcOrd="1" destOrd="0" presId="urn:microsoft.com/office/officeart/2005/8/layout/hierarchy1"/>
  </dgm:cxnLst>
  <dgm:bg>
    <a:solidFill>
      <a:srgbClr val="0070C0"/>
    </a:solidFill>
  </dgm:bg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A7BC2-3288-42FF-9845-35C9E1F6B5A0}">
      <dsp:nvSpPr>
        <dsp:cNvPr id="0" name=""/>
        <dsp:cNvSpPr/>
      </dsp:nvSpPr>
      <dsp:spPr>
        <a:xfrm>
          <a:off x="8465046" y="3966547"/>
          <a:ext cx="2316972" cy="620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2435"/>
              </a:lnTo>
              <a:lnTo>
                <a:pt x="2316972" y="432435"/>
              </a:lnTo>
              <a:lnTo>
                <a:pt x="2316972" y="620548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7BB48B-19A0-4898-BF8B-7B5F42729D00}">
      <dsp:nvSpPr>
        <dsp:cNvPr id="0" name=""/>
        <dsp:cNvSpPr/>
      </dsp:nvSpPr>
      <dsp:spPr>
        <a:xfrm>
          <a:off x="8419326" y="3966547"/>
          <a:ext cx="91440" cy="590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0569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BAE08-A3DD-47AA-A131-4C5A72BEE273}">
      <dsp:nvSpPr>
        <dsp:cNvPr id="0" name=""/>
        <dsp:cNvSpPr/>
      </dsp:nvSpPr>
      <dsp:spPr>
        <a:xfrm>
          <a:off x="6163080" y="3966547"/>
          <a:ext cx="2301965" cy="605565"/>
        </a:xfrm>
        <a:custGeom>
          <a:avLst/>
          <a:gdLst/>
          <a:ahLst/>
          <a:cxnLst/>
          <a:rect l="0" t="0" r="0" b="0"/>
          <a:pathLst>
            <a:path>
              <a:moveTo>
                <a:pt x="2301965" y="0"/>
              </a:moveTo>
              <a:lnTo>
                <a:pt x="2301965" y="417451"/>
              </a:lnTo>
              <a:lnTo>
                <a:pt x="0" y="417451"/>
              </a:lnTo>
              <a:lnTo>
                <a:pt x="0" y="605565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9B66E-7F6F-427F-B2F5-38DBE67EA240}">
      <dsp:nvSpPr>
        <dsp:cNvPr id="0" name=""/>
        <dsp:cNvSpPr/>
      </dsp:nvSpPr>
      <dsp:spPr>
        <a:xfrm>
          <a:off x="5305692" y="2063279"/>
          <a:ext cx="3159353" cy="613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5717"/>
              </a:lnTo>
              <a:lnTo>
                <a:pt x="3159353" y="425717"/>
              </a:lnTo>
              <a:lnTo>
                <a:pt x="3159353" y="613830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E4FE4-4EDD-4C31-9DB6-EE3C30D1B5DA}">
      <dsp:nvSpPr>
        <dsp:cNvPr id="0" name=""/>
        <dsp:cNvSpPr/>
      </dsp:nvSpPr>
      <dsp:spPr>
        <a:xfrm>
          <a:off x="3695425" y="3943118"/>
          <a:ext cx="91440" cy="628994"/>
        </a:xfrm>
        <a:custGeom>
          <a:avLst/>
          <a:gdLst/>
          <a:ahLst/>
          <a:cxnLst/>
          <a:rect l="0" t="0" r="0" b="0"/>
          <a:pathLst>
            <a:path>
              <a:moveTo>
                <a:pt x="48583" y="0"/>
              </a:moveTo>
              <a:lnTo>
                <a:pt x="48583" y="440881"/>
              </a:lnTo>
              <a:lnTo>
                <a:pt x="45720" y="440881"/>
              </a:lnTo>
              <a:lnTo>
                <a:pt x="45720" y="628994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876D8-0148-4FCD-AA23-90B88D23A950}">
      <dsp:nvSpPr>
        <dsp:cNvPr id="0" name=""/>
        <dsp:cNvSpPr/>
      </dsp:nvSpPr>
      <dsp:spPr>
        <a:xfrm>
          <a:off x="3744008" y="2063279"/>
          <a:ext cx="1561684" cy="590401"/>
        </a:xfrm>
        <a:custGeom>
          <a:avLst/>
          <a:gdLst/>
          <a:ahLst/>
          <a:cxnLst/>
          <a:rect l="0" t="0" r="0" b="0"/>
          <a:pathLst>
            <a:path>
              <a:moveTo>
                <a:pt x="1561684" y="0"/>
              </a:moveTo>
              <a:lnTo>
                <a:pt x="1561684" y="402288"/>
              </a:lnTo>
              <a:lnTo>
                <a:pt x="0" y="402288"/>
              </a:lnTo>
              <a:lnTo>
                <a:pt x="0" y="590401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197159-FFBE-47B0-9A54-7BD182FB6363}">
      <dsp:nvSpPr>
        <dsp:cNvPr id="0" name=""/>
        <dsp:cNvSpPr/>
      </dsp:nvSpPr>
      <dsp:spPr>
        <a:xfrm>
          <a:off x="1273552" y="3936568"/>
          <a:ext cx="91440" cy="6355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5544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CA6F3-7642-4146-B4EE-FEF570C5D6D9}">
      <dsp:nvSpPr>
        <dsp:cNvPr id="0" name=""/>
        <dsp:cNvSpPr/>
      </dsp:nvSpPr>
      <dsp:spPr>
        <a:xfrm>
          <a:off x="1319272" y="2063279"/>
          <a:ext cx="3986420" cy="583851"/>
        </a:xfrm>
        <a:custGeom>
          <a:avLst/>
          <a:gdLst/>
          <a:ahLst/>
          <a:cxnLst/>
          <a:rect l="0" t="0" r="0" b="0"/>
          <a:pathLst>
            <a:path>
              <a:moveTo>
                <a:pt x="3986420" y="0"/>
              </a:moveTo>
              <a:lnTo>
                <a:pt x="3986420" y="395737"/>
              </a:lnTo>
              <a:lnTo>
                <a:pt x="0" y="395737"/>
              </a:lnTo>
              <a:lnTo>
                <a:pt x="0" y="583851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96874C-7271-40CB-85A5-035D126B6B85}">
      <dsp:nvSpPr>
        <dsp:cNvPr id="0" name=""/>
        <dsp:cNvSpPr/>
      </dsp:nvSpPr>
      <dsp:spPr>
        <a:xfrm>
          <a:off x="4290387" y="773841"/>
          <a:ext cx="2030610" cy="12894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9591459-3852-4BFB-B7F7-FF96067E967A}">
      <dsp:nvSpPr>
        <dsp:cNvPr id="0" name=""/>
        <dsp:cNvSpPr/>
      </dsp:nvSpPr>
      <dsp:spPr>
        <a:xfrm>
          <a:off x="4516010" y="988183"/>
          <a:ext cx="2030610" cy="128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BCI Types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53776" y="1025949"/>
        <a:ext cx="1955078" cy="1213905"/>
      </dsp:txXfrm>
    </dsp:sp>
    <dsp:sp modelId="{23B26973-BD6F-41A9-8318-537D1A9E6F86}">
      <dsp:nvSpPr>
        <dsp:cNvPr id="0" name=""/>
        <dsp:cNvSpPr/>
      </dsp:nvSpPr>
      <dsp:spPr>
        <a:xfrm>
          <a:off x="303966" y="2647130"/>
          <a:ext cx="2030610" cy="12894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8EFA80-AA1B-45D4-89A8-90B8EAA4203A}">
      <dsp:nvSpPr>
        <dsp:cNvPr id="0" name=""/>
        <dsp:cNvSpPr/>
      </dsp:nvSpPr>
      <dsp:spPr>
        <a:xfrm>
          <a:off x="529590" y="2861472"/>
          <a:ext cx="2030610" cy="128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Invasive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67356" y="2899238"/>
        <a:ext cx="1955078" cy="1213905"/>
      </dsp:txXfrm>
    </dsp:sp>
    <dsp:sp modelId="{3F9E224C-3112-41E6-9873-3024A9D7EB34}">
      <dsp:nvSpPr>
        <dsp:cNvPr id="0" name=""/>
        <dsp:cNvSpPr/>
      </dsp:nvSpPr>
      <dsp:spPr>
        <a:xfrm>
          <a:off x="303966" y="4572113"/>
          <a:ext cx="2030610" cy="12894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DFBE72-3816-4A62-93D1-7BFE7D856391}">
      <dsp:nvSpPr>
        <dsp:cNvPr id="0" name=""/>
        <dsp:cNvSpPr/>
      </dsp:nvSpPr>
      <dsp:spPr>
        <a:xfrm>
          <a:off x="529590" y="4786455"/>
          <a:ext cx="2030610" cy="128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Neurosurgery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67356" y="4824221"/>
        <a:ext cx="1955078" cy="1213905"/>
      </dsp:txXfrm>
    </dsp:sp>
    <dsp:sp modelId="{F12E9D22-138A-4BFB-A77D-FA4B101922B9}">
      <dsp:nvSpPr>
        <dsp:cNvPr id="0" name=""/>
        <dsp:cNvSpPr/>
      </dsp:nvSpPr>
      <dsp:spPr>
        <a:xfrm>
          <a:off x="2728703" y="2653680"/>
          <a:ext cx="2030610" cy="12894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C545750-8775-49B8-87EC-74044BC151D2}">
      <dsp:nvSpPr>
        <dsp:cNvPr id="0" name=""/>
        <dsp:cNvSpPr/>
      </dsp:nvSpPr>
      <dsp:spPr>
        <a:xfrm>
          <a:off x="2954326" y="2868023"/>
          <a:ext cx="2030610" cy="128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Partial Invasive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92092" y="2905789"/>
        <a:ext cx="1955078" cy="1213905"/>
      </dsp:txXfrm>
    </dsp:sp>
    <dsp:sp modelId="{10BFBE54-7070-4B42-A1B9-4F9E09C0F7D3}">
      <dsp:nvSpPr>
        <dsp:cNvPr id="0" name=""/>
        <dsp:cNvSpPr/>
      </dsp:nvSpPr>
      <dsp:spPr>
        <a:xfrm>
          <a:off x="2725840" y="4572113"/>
          <a:ext cx="2030610" cy="12894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E50A38-B09E-4A78-A214-29CB2C63513C}">
      <dsp:nvSpPr>
        <dsp:cNvPr id="0" name=""/>
        <dsp:cNvSpPr/>
      </dsp:nvSpPr>
      <dsp:spPr>
        <a:xfrm>
          <a:off x="2951463" y="4786455"/>
          <a:ext cx="2030610" cy="128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ECoG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89229" y="4824221"/>
        <a:ext cx="1955078" cy="1213905"/>
      </dsp:txXfrm>
    </dsp:sp>
    <dsp:sp modelId="{A3FD56CC-0289-4AC5-91A8-C842D80ABDFD}">
      <dsp:nvSpPr>
        <dsp:cNvPr id="0" name=""/>
        <dsp:cNvSpPr/>
      </dsp:nvSpPr>
      <dsp:spPr>
        <a:xfrm>
          <a:off x="7449740" y="2677109"/>
          <a:ext cx="2030610" cy="12894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9F0017-C5A6-4CF7-91A0-7C04008C648D}">
      <dsp:nvSpPr>
        <dsp:cNvPr id="0" name=""/>
        <dsp:cNvSpPr/>
      </dsp:nvSpPr>
      <dsp:spPr>
        <a:xfrm>
          <a:off x="7675364" y="2891452"/>
          <a:ext cx="2030610" cy="128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Non Invasive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713130" y="2929218"/>
        <a:ext cx="1955078" cy="1213905"/>
      </dsp:txXfrm>
    </dsp:sp>
    <dsp:sp modelId="{91BE3795-1561-4095-BEC3-3BF2F0C23E6D}">
      <dsp:nvSpPr>
        <dsp:cNvPr id="0" name=""/>
        <dsp:cNvSpPr/>
      </dsp:nvSpPr>
      <dsp:spPr>
        <a:xfrm>
          <a:off x="5147774" y="4572113"/>
          <a:ext cx="2030610" cy="12894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6FAD6B-9897-4326-99BA-B232AF0C2C2B}">
      <dsp:nvSpPr>
        <dsp:cNvPr id="0" name=""/>
        <dsp:cNvSpPr/>
      </dsp:nvSpPr>
      <dsp:spPr>
        <a:xfrm>
          <a:off x="5373398" y="4786455"/>
          <a:ext cx="2030610" cy="128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EEG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11164" y="4824221"/>
        <a:ext cx="1955078" cy="1213905"/>
      </dsp:txXfrm>
    </dsp:sp>
    <dsp:sp modelId="{8B067EAA-796B-4C2D-8588-4A035EB3743D}">
      <dsp:nvSpPr>
        <dsp:cNvPr id="0" name=""/>
        <dsp:cNvSpPr/>
      </dsp:nvSpPr>
      <dsp:spPr>
        <a:xfrm>
          <a:off x="7449740" y="4557117"/>
          <a:ext cx="2030610" cy="12894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5D7758-36C4-4C2C-96CC-9B2BDB6F65CC}">
      <dsp:nvSpPr>
        <dsp:cNvPr id="0" name=""/>
        <dsp:cNvSpPr/>
      </dsp:nvSpPr>
      <dsp:spPr>
        <a:xfrm>
          <a:off x="7675364" y="4771459"/>
          <a:ext cx="2030610" cy="128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MEG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713130" y="4809225"/>
        <a:ext cx="1955078" cy="1213905"/>
      </dsp:txXfrm>
    </dsp:sp>
    <dsp:sp modelId="{165CE53F-4800-4EE1-A6F2-CC886C7769CE}">
      <dsp:nvSpPr>
        <dsp:cNvPr id="0" name=""/>
        <dsp:cNvSpPr/>
      </dsp:nvSpPr>
      <dsp:spPr>
        <a:xfrm>
          <a:off x="9766712" y="4587096"/>
          <a:ext cx="2030610" cy="12894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4E9FEE-C84F-4B05-8DE2-3DFBF4C29D24}">
      <dsp:nvSpPr>
        <dsp:cNvPr id="0" name=""/>
        <dsp:cNvSpPr/>
      </dsp:nvSpPr>
      <dsp:spPr>
        <a:xfrm>
          <a:off x="9992336" y="4801438"/>
          <a:ext cx="2030610" cy="12894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fMRI</a:t>
          </a:r>
          <a:endParaRPr lang="en-US" sz="2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030102" y="4839204"/>
        <a:ext cx="1955078" cy="12139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D8345-05AE-4B8D-8953-07CFE1262D09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038EE-7A5B-484E-87FC-37C1D591D0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8293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185CA-F72E-481B-A898-BF8BC7E0D0E5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E8B83-686D-4DBE-8B8B-7AFBF1153B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3380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GEE myself PD presenting before you my seminar presentation on Emerging Technologies. Under emerging technologies the topic that i have chosen is BCI under the guidance of Nithya Ma'am.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3191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Haptic - sense of touch</a:t>
            </a:r>
          </a:p>
          <a:p>
            <a:r>
              <a:rPr lang="en-US" dirty="0" smtClean="0"/>
              <a:t>Tactile - feeling of touch </a:t>
            </a:r>
            <a:r>
              <a:rPr lang="en-US" dirty="0" err="1" smtClean="0"/>
              <a:t>Eg</a:t>
            </a:r>
            <a:r>
              <a:rPr lang="en-US" dirty="0" smtClean="0"/>
              <a:t> - tickling</a:t>
            </a:r>
          </a:p>
          <a:p>
            <a:r>
              <a:rPr lang="en-US" dirty="0" smtClean="0"/>
              <a:t>Olfactory - relating to smell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414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 smtClean="0"/>
              <a:t>EcoG</a:t>
            </a:r>
            <a:r>
              <a:rPr lang="en-IN" dirty="0" smtClean="0"/>
              <a:t> – </a:t>
            </a:r>
            <a:r>
              <a:rPr lang="en-IN" dirty="0" err="1" smtClean="0"/>
              <a:t>Electrocorticography</a:t>
            </a:r>
            <a:endParaRPr lang="en-I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 smtClean="0"/>
              <a:t>EEG - Electroencephalography</a:t>
            </a:r>
          </a:p>
          <a:p>
            <a:r>
              <a:rPr lang="en-IN" dirty="0" smtClean="0"/>
              <a:t>MEG - Magnetoencephalography</a:t>
            </a:r>
          </a:p>
          <a:p>
            <a:r>
              <a:rPr lang="en-IN" dirty="0" smtClean="0"/>
              <a:t>fMRI - functional Magnetic Resonance Imaging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3098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know our body has a tendency to repair itself by removing </a:t>
            </a: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foreign objects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12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Ethical issues – </a:t>
            </a:r>
          </a:p>
          <a:p>
            <a:endParaRPr lang="en-US" dirty="0" smtClean="0"/>
          </a:p>
          <a:p>
            <a:r>
              <a:rPr lang="en-US" dirty="0" smtClean="0"/>
              <a:t>personality changes,</a:t>
            </a:r>
          </a:p>
          <a:p>
            <a:r>
              <a:rPr lang="en-US" dirty="0" smtClean="0"/>
              <a:t>have to think in a different way,</a:t>
            </a:r>
          </a:p>
          <a:p>
            <a:r>
              <a:rPr lang="en-US" dirty="0" smtClean="0"/>
              <a:t>feel artificial</a:t>
            </a:r>
          </a:p>
          <a:p>
            <a:endParaRPr lang="en-US" dirty="0" smtClean="0"/>
          </a:p>
          <a:p>
            <a:r>
              <a:rPr lang="en-US" dirty="0" smtClean="0"/>
              <a:t>As we know our body has a tendency to repair itself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5393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i said about creation of scar tissues so one day that problem will be solved.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0344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152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I'll come to the processing part on the later slides but before that let us know what is BCI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416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short</a:t>
            </a:r>
            <a:r>
              <a:rPr lang="en-US" baseline="0" dirty="0" smtClean="0"/>
              <a:t> it </a:t>
            </a:r>
            <a:r>
              <a:rPr lang="en-US" dirty="0" smtClean="0"/>
              <a:t>enables brain signal to control an External Device</a:t>
            </a:r>
          </a:p>
          <a:p>
            <a:r>
              <a:rPr lang="en-US" dirty="0" smtClean="0"/>
              <a:t>So, how it does is, </a:t>
            </a:r>
            <a:r>
              <a:rPr lang="en-US" smtClean="0"/>
              <a:t>it acquires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953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7891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And</a:t>
            </a:r>
            <a:r>
              <a:rPr lang="en-IN" baseline="0" dirty="0" smtClean="0"/>
              <a:t> till today research is going 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4301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handicapped people will be able to speak or use prospective/artificial legs to walk or do stuffs just with thoughts from the brain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6442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know, our brain passes electrical signal from one neuron to another and during this process some electrical signal gets escaped. The escaped signals are retrieved/captured with the help of electrodes and then further processed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2935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BCI=Brain-Computer Interface, ECoG=</a:t>
            </a:r>
            <a:r>
              <a:rPr lang="en-IN" dirty="0" err="1" smtClean="0"/>
              <a:t>Electrocorticography</a:t>
            </a:r>
            <a:r>
              <a:rPr lang="en-IN" dirty="0" smtClean="0"/>
              <a:t>, EEG=Electroencephalography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903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CE23F59-0119-414C-8F52-26FCD5608364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54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28671-77DB-4DC1-BA2B-B7CBAD9185B3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11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756C7-D307-4561-AEA8-A099ACF9BDD5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82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E41F6-AF47-45C9-8278-B45E97EB3806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6956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0A017-19D2-45F2-8E83-2B7062DBF25A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29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8D00-2815-453E-BF03-F5AADE27B2E8}" type="datetime1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505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0A702-AFCE-450F-97FF-54A08F2AAE3B}" type="datetime1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295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C29C-D18D-4ED0-80A3-3C8C95C1FBC4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362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BF8B-4A7C-4074-8530-812CF2491A96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90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5F3E-FCA9-47EE-8918-B56D1A834816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277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3AEB-06F2-40F6-A10C-F6F48C14C42C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48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1E3D2-F989-4EA3-9AA6-B27A74EBE05E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04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7632-2A49-41B9-94F3-1563FC46D2C7}" type="datetime1">
              <a:rPr lang="en-IN" smtClean="0"/>
              <a:t>05-05-2020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084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70E19-BD76-4EB7-B345-90015391E582}" type="datetime1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50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43946-A4F2-4794-9362-C356813B6C4F}" type="datetime1">
              <a:rPr lang="en-IN" smtClean="0"/>
              <a:t>05-05-2020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281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55BC7-41DD-4EFE-A312-1835397332AE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27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DA67E-EC88-405F-ADB8-0E1CAB282849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19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BFC8D-53BA-49CD-B2BE-2B508B6B0CF1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7E66A-6A1C-45A3-B04B-481C9A93E1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583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ain%E2%80%93computer_interface" TargetMode="External"/><Relationship Id="rId2" Type="http://schemas.openxmlformats.org/officeDocument/2006/relationships/hyperlink" Target="http://www.ncbi.nlm.nih.gov/pmc/articles/PMC3497935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nterestingengineering.com/neuralink-how-the-human-brain-will-download-directly-from-a-computer" TargetMode="External"/><Relationship Id="rId4" Type="http://schemas.openxmlformats.org/officeDocument/2006/relationships/hyperlink" Target="http://www.seminarlinks.blogspot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4"/>
            <a:ext cx="12091916" cy="6852005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671" y="3083134"/>
            <a:ext cx="10670871" cy="1039718"/>
          </a:xfrm>
        </p:spPr>
        <p:txBody>
          <a:bodyPr anchor="ctr">
            <a:noAutofit/>
          </a:bodyPr>
          <a:lstStyle/>
          <a:p>
            <a:pPr algn="ctr"/>
            <a:r>
              <a:rPr lang="en-IN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Brain-Computer Interface (</a:t>
            </a:r>
            <a:r>
              <a:rPr lang="en-IN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BCI)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40643" y="5498235"/>
            <a:ext cx="3551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TOPIC  : EMERGING TECHS</a:t>
            </a:r>
          </a:p>
          <a:p>
            <a:r>
              <a:rPr lang="en-I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GUIDED BY  : B.N.NITHYA</a:t>
            </a:r>
          </a:p>
          <a:p>
            <a:r>
              <a:rPr lang="en-I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CREATED BY : PRATIM DUTTA</a:t>
            </a:r>
          </a:p>
          <a:p>
            <a:r>
              <a:rPr lang="en-I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I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USN : 1MS18MCA24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3" y="48198"/>
            <a:ext cx="2926078" cy="99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8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59643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Components of a BCI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System</a:t>
            </a:r>
            <a:endParaRPr lang="en-IN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38214"/>
            <a:ext cx="9905999" cy="4125858"/>
          </a:xfrm>
        </p:spPr>
        <p:txBody>
          <a:bodyPr>
            <a:noAutofit/>
          </a:bodyPr>
          <a:lstStyle/>
          <a:p>
            <a: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 </a:t>
            </a:r>
            <a: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Signal Acquisition,</a:t>
            </a:r>
          </a:p>
          <a:p>
            <a: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2) Feature Extraction,</a:t>
            </a:r>
          </a:p>
          <a:p>
            <a: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3) Feature Translation, and </a:t>
            </a:r>
          </a:p>
          <a:p>
            <a: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4) Device Output</a:t>
            </a:r>
          </a:p>
          <a:p>
            <a:endParaRPr lang="en-I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endParaRPr lang="en-I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These 4 components are controlled by an operating protocol that defines the onset and timing of operation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92" y="1631380"/>
            <a:ext cx="5134174" cy="2842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208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6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-28137" y="6353032"/>
            <a:ext cx="8074857" cy="45037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BCI system showing signal detection, processing and command outputs.</a:t>
            </a:r>
          </a:p>
          <a:p>
            <a:endParaRPr lang="en-US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096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12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04715" y="6305271"/>
            <a:ext cx="5733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</a:t>
            </a:r>
            <a:r>
              <a:rPr lang="en-IN" sz="22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operations </a:t>
            </a:r>
            <a:r>
              <a:rPr lang="en-IN" sz="22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 after signals </a:t>
            </a:r>
            <a:r>
              <a:rPr lang="en-IN" sz="22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translated</a:t>
            </a:r>
          </a:p>
        </p:txBody>
      </p:sp>
    </p:spTree>
    <p:extLst>
      <p:ext uri="{BB962C8B-B14F-4D97-AF65-F5344CB8AC3E}">
        <p14:creationId xmlns:p14="http://schemas.microsoft.com/office/powerpoint/2010/main" val="250147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0999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22981" y="6005194"/>
            <a:ext cx="771089" cy="365125"/>
          </a:xfrm>
        </p:spPr>
        <p:txBody>
          <a:bodyPr/>
          <a:lstStyle/>
          <a:p>
            <a:fld id="{B937E66A-6A1C-45A3-B04B-481C9A93E16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9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6307" y="629587"/>
            <a:ext cx="11683544" cy="679358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Invasive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BCIs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8385" y="1428865"/>
            <a:ext cx="7213372" cy="4366627"/>
          </a:xfrm>
        </p:spPr>
        <p:txBody>
          <a:bodyPr>
            <a:noAutofit/>
          </a:bodyPr>
          <a:lstStyle/>
          <a:p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Electrodes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implanted directly into the grey matter of the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by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neurosurgery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they rest in the grey matter,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produces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of neuron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signals among other BCI types.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prone to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scar tissue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build-up, causing the signal to become weaker or even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lost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the body reacts to a foreign object in the brain.</a:t>
            </a: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757" y="1428865"/>
            <a:ext cx="4114800" cy="4286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7555057" y="5715357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BrainGate Neural Interface System 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9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31297" y="630548"/>
            <a:ext cx="11683544" cy="736424"/>
          </a:xfrm>
        </p:spPr>
        <p:txBody>
          <a:bodyPr>
            <a:norm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Partially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Invasive BCIs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3720" y="1366972"/>
            <a:ext cx="6803627" cy="4374261"/>
          </a:xfrm>
        </p:spPr>
        <p:txBody>
          <a:bodyPr>
            <a:noAutofit/>
          </a:bodyPr>
          <a:lstStyle/>
          <a:p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Electrode</a:t>
            </a:r>
            <a:r>
              <a:rPr lang="en-US" sz="2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Grids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implanted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the skull but outside the 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grey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matter by surgical 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incision.</a:t>
            </a:r>
          </a:p>
          <a:p>
            <a:endParaRPr lang="en-US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records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neuron signals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the brain 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inside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skull, but from the surface of the brain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Electrocorticography(ECoG</a:t>
            </a:r>
            <a:r>
              <a:rPr lang="en-US" sz="2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 example 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partially 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invasive </a:t>
            </a:r>
            <a:r>
              <a:rPr lang="en-US" sz="2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BCI</a:t>
            </a:r>
            <a:r>
              <a:rPr 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923" y="1366972"/>
            <a:ext cx="4272197" cy="4374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942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31297" y="644577"/>
            <a:ext cx="11683544" cy="734622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Non-Invasive BCIs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31297" y="1514111"/>
            <a:ext cx="6984772" cy="4734288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 most useful neuron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 imaging method in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which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electrodes are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applied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outside of the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skull i.e. on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scalp.</a:t>
            </a:r>
          </a:p>
          <a:p>
            <a:pPr algn="just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records the activity of the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externally.</a:t>
            </a:r>
          </a:p>
          <a:p>
            <a:pPr marL="0" indent="0" algn="just">
              <a:buNone/>
            </a:pPr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Techniques:-</a:t>
            </a:r>
          </a:p>
          <a:p>
            <a:pPr algn="just"/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Electroencephalography(EEG)</a:t>
            </a:r>
          </a:p>
          <a:p>
            <a:pPr algn="just"/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Magnetoencephalography(MEG)</a:t>
            </a:r>
          </a:p>
          <a:p>
            <a:pPr algn="just"/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Magnetic Resonance Imaging(fMRI)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259" y="1514112"/>
            <a:ext cx="3907902" cy="439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99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allAtOnce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11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4688" y="1014128"/>
            <a:ext cx="4512900" cy="6071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Advantages of BCI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04688" y="1901043"/>
            <a:ext cx="11683544" cy="43902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technology can: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 paralyzed people to control prosthetic limbs with their mind.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Transmit visual images to the mind of a blind person, allowing them to see.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Transmit auditory data to the mind of a deaf person, allowing them to hear.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 gamers to control video games with their minds.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 a mute person to have their thoughts displayed and spoken by a computer.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55" y="0"/>
            <a:ext cx="3537499" cy="2635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980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176" y="945093"/>
            <a:ext cx="3144655" cy="3144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31297" y="1164034"/>
            <a:ext cx="4920863" cy="5931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Disadvantages of BCI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0231" y="2137040"/>
            <a:ext cx="11024142" cy="36643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is still in the beginning stages.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technology is still in unrefined state(raw state).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Ethical issues may prevent its development.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Electrodes outside of the skull can detect very few electric signals from the brain.</a:t>
            </a:r>
          </a:p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Electrodes placed inside the skull may create scar tissue in the brain.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08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16" y="250027"/>
            <a:ext cx="2311471" cy="549100"/>
          </a:xfrm>
        </p:spPr>
        <p:txBody>
          <a:bodyPr>
            <a:normAutofit fontScale="90000"/>
          </a:bodyPr>
          <a:lstStyle/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OVERVIEW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866" y="799128"/>
            <a:ext cx="9905999" cy="576544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WHAT IS BRAIN-COMPUTER INTERFACE(BCI)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HISTORY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GOALS &amp; </a:t>
            </a:r>
            <a:r>
              <a:rPr lang="en-I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POTENTIAL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Kozuka Mincho Pro H" panose="02020A00000000000000" pitchFamily="18" charset="-128"/>
                <a:cs typeface="Tahoma" panose="020B0604030504040204" pitchFamily="34" charset="0"/>
              </a:rPr>
              <a:t>  BCI WORKING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Kozuka Mincho Pro H" panose="02020A00000000000000" pitchFamily="18" charset="-128"/>
                <a:cs typeface="Tahoma" panose="020B0604030504040204" pitchFamily="34" charset="0"/>
              </a:rPr>
              <a:t>  BCI TYPES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Kozuka Mincho Pro H" panose="02020A00000000000000" pitchFamily="18" charset="-128"/>
                <a:cs typeface="Tahoma" panose="020B0604030504040204" pitchFamily="34" charset="0"/>
              </a:rPr>
              <a:t>  ADVANTAGES &amp; DISADVANTAGES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Kozuka Mincho Pro H" panose="02020A00000000000000" pitchFamily="18" charset="-128"/>
                <a:cs typeface="Tahoma" panose="020B0604030504040204" pitchFamily="34" charset="0"/>
              </a:rPr>
              <a:t> 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BCI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Kozuka Mincho Pro H" panose="02020A00000000000000" pitchFamily="18" charset="-128"/>
                <a:cs typeface="Tahoma" panose="020B0604030504040204" pitchFamily="34" charset="0"/>
              </a:rPr>
              <a:t>DEVICE EXAMPLES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Kozuka Mincho Pro H" panose="02020A00000000000000" pitchFamily="18" charset="-128"/>
                <a:cs typeface="Tahoma" panose="020B0604030504040204" pitchFamily="34" charset="0"/>
              </a:rPr>
              <a:t>  FUTURE APPLICATIONS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Kozuka Mincho Pro H" panose="02020A00000000000000" pitchFamily="18" charset="-128"/>
                <a:cs typeface="Tahoma" panose="020B0604030504040204" pitchFamily="34" charset="0"/>
              </a:rPr>
              <a:t>  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Kozuka Mincho Pro H" panose="02020A00000000000000" pitchFamily="18" charset="-128"/>
                <a:cs typeface="Tahoma" panose="020B0604030504040204" pitchFamily="34" charset="0"/>
              </a:rPr>
              <a:t>  REFERENCE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Kozuka Mincho Pro H" panose="02020A00000000000000" pitchFamily="18" charset="-128"/>
              <a:cs typeface="Tahom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60" y="1641091"/>
            <a:ext cx="6032312" cy="3573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646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921115" cy="3581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50" y="3544360"/>
            <a:ext cx="5866150" cy="3313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" y="3502171"/>
            <a:ext cx="5921115" cy="3271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695" y="-1"/>
            <a:ext cx="5927292" cy="3502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3654835" y="3102060"/>
            <a:ext cx="2266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Australian Bionic Eye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0677" y="3544360"/>
            <a:ext cx="2387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Honda Asimo Control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7942" y="631215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BCI2000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3786" y="0"/>
            <a:ext cx="1367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Gate</a:t>
            </a:r>
            <a:endParaRPr lang="en-US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1224367" y="2657307"/>
            <a:ext cx="9823043" cy="159726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Some Real Life Examples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of </a:t>
            </a:r>
          </a:p>
          <a:p>
            <a:pPr algn="ctr"/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BCI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879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5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58" y="1280159"/>
            <a:ext cx="10727139" cy="4793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 txBox="1">
            <a:spLocks/>
          </p:cNvSpPr>
          <p:nvPr/>
        </p:nvSpPr>
        <p:spPr>
          <a:xfrm>
            <a:off x="736856" y="661181"/>
            <a:ext cx="4679205" cy="6189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Wireless BCI systems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156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795762" y="0"/>
            <a:ext cx="6129627" cy="52322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>
            <a:spAutoFit/>
          </a:bodyPr>
          <a:lstStyle/>
          <a:p>
            <a:r>
              <a:rPr lang="en-US" sz="28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Kevin Warwick – The First Human Cyborg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7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23</a:t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0" y="-31463"/>
            <a:ext cx="12193590" cy="68894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585288" y="6131799"/>
            <a:ext cx="2153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BCI Gaming</a:t>
            </a:r>
            <a:endParaRPr lang="en-US"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98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759246" y="597835"/>
            <a:ext cx="6310294" cy="6136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Applications of BCIs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5"/>
          <p:cNvSpPr txBox="1">
            <a:spLocks/>
          </p:cNvSpPr>
          <p:nvPr/>
        </p:nvSpPr>
        <p:spPr>
          <a:xfrm>
            <a:off x="403280" y="1279710"/>
            <a:ext cx="11442978" cy="51483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 additional channel of control in computer games.</a:t>
            </a:r>
          </a:p>
          <a:p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 disabled people with communication, environment control, and movement restoration.</a:t>
            </a:r>
          </a:p>
          <a:p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 control of devices such as wheelchairs, vehicles, or assistance robots for people with disabilities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robots that function in dangerous or inhospitable situations (e.g., underwater or in extreme heat or cold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  <a:endParaRPr 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 intelligent relaxation 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devices and passive 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devices for monitoring 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behaviors such 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long-term 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drug effects, evaluating psychological state, therapeutic 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methods, etc.</a:t>
            </a:r>
          </a:p>
          <a:p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 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 of 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sleep, Bionics/Cybernetics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Memory Upload/Download, Dream Capture etc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Facebook 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Brain-Computer </a:t>
            </a:r>
            <a:r>
              <a:rPr 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for 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typing and skin-hearing.</a:t>
            </a:r>
            <a:endParaRPr lang="en-US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Neuralink - An Initiative</a:t>
            </a:r>
            <a:r>
              <a:rPr lang="en-IN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by </a:t>
            </a:r>
            <a:r>
              <a:rPr lang="en-IN" sz="21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Elon Musk</a:t>
            </a:r>
            <a:r>
              <a:rPr lang="en-IN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2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Neuralink : How the Human Brain Will Download Directly from a Computer).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32" y="0"/>
            <a:ext cx="1686468" cy="1992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fld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763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31297" y="842424"/>
            <a:ext cx="3163031" cy="617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99281" y="1810108"/>
            <a:ext cx="7011704" cy="3430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the BCI technology further advances, brain tissue may one day give way to implanting of silicon chips thereby creating a completely computerized simulation of the human brain that can be augmented at will.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Futurists predict that from there, superhuman artificial intelligence won't be far behind…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621" y="1855855"/>
            <a:ext cx="4516409" cy="28982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04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59808" y="850026"/>
            <a:ext cx="2767246" cy="6178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68991" y="1637732"/>
            <a:ext cx="10351374" cy="376678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www.ncbi.nlm.nih.gov/pmc/articles/PMC3497935/</a:t>
            </a:r>
            <a:endParaRPr lang="en-IN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IN" sz="1050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IN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en.wikipedia.org/wiki/Brain%E2%80%93computer_interface</a:t>
            </a:r>
            <a:endParaRPr lang="en-US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1050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www.seminarlinks.blogspot.com</a:t>
            </a:r>
            <a:r>
              <a:rPr lang="en-US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0" indent="0">
              <a:buNone/>
            </a:pPr>
            <a:endParaRPr lang="en-US" sz="1050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IN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https://</a:t>
            </a:r>
            <a:r>
              <a:rPr lang="en-IN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interestingengineering.com/neuralink-how-the-human-brain-will-download-directly-from-a-computer</a:t>
            </a:r>
            <a:endParaRPr lang="en-IN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056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</a:t>
            </a:fld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340" y="2856032"/>
            <a:ext cx="5366981" cy="1005270"/>
          </a:xfrm>
        </p:spPr>
        <p:txBody>
          <a:bodyPr>
            <a:normAutofit/>
          </a:bodyPr>
          <a:lstStyle/>
          <a:p>
            <a:pPr algn="ctr"/>
            <a:r>
              <a:rPr lang="en-IN" sz="60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Thank You…!!</a:t>
            </a:r>
            <a:endParaRPr lang="en-IN" sz="6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7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</a:t>
            </a:fld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451" y="2926365"/>
            <a:ext cx="8422549" cy="1005270"/>
          </a:xfrm>
        </p:spPr>
        <p:txBody>
          <a:bodyPr>
            <a:normAutofit/>
          </a:bodyPr>
          <a:lstStyle/>
          <a:p>
            <a:pPr algn="ctr"/>
            <a:r>
              <a:rPr lang="en-IN" sz="6000" cap="non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Any Questions…???</a:t>
            </a:r>
            <a:endParaRPr lang="en-IN" sz="60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50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Introduction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826406"/>
            <a:ext cx="9905999" cy="4096722"/>
          </a:xfrm>
        </p:spPr>
        <p:txBody>
          <a:bodyPr>
            <a:no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Brain-Computer Interface (BCI) is a technology which allows a human to control a computer, peripheral, or other electronic device with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thoughts.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does so by using electrodes to detect electric signals in the brain which are sent to a computer. 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computer then translates these electric signals into data which is used to control a computer or a device linked to a computer.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fld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923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890" y="614150"/>
            <a:ext cx="10854946" cy="896383"/>
          </a:xfrm>
        </p:spPr>
        <p:txBody>
          <a:bodyPr>
            <a:noAutofit/>
          </a:bodyPr>
          <a:lstStyle/>
          <a:p>
            <a: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What is Brain-Computer Interface (BCI)?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740" y="1678676"/>
            <a:ext cx="8739567" cy="3671249"/>
          </a:xfrm>
        </p:spPr>
        <p:txBody>
          <a:bodyPr>
            <a:noAutofit/>
          </a:bodyPr>
          <a:lstStyle/>
          <a:p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Brain-Computer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Interfaces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 (BCI) is a collaboration between a brain and a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device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that enables signals from the brain to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do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some external activity, such as control of a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device</a:t>
            </a:r>
          </a:p>
          <a:p>
            <a:pPr marL="0" indent="0">
              <a:buNone/>
            </a:pP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   (E.g. Prosthetic Limb, Bionic Eye, etc.). </a:t>
            </a:r>
          </a:p>
          <a:p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Acquires brain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signals, analyze them, and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translates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them into commands that are </a:t>
            </a:r>
            <a:r>
              <a:rPr lang="en-US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transferred 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to output devices that carry out desired actions.</a:t>
            </a:r>
          </a:p>
          <a:p>
            <a:endParaRPr lang="en-US" sz="2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307" y="1801504"/>
            <a:ext cx="2633164" cy="3070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815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96383"/>
          </a:xfrm>
        </p:spPr>
        <p:txBody>
          <a:bodyPr>
            <a:noAutofit/>
          </a:bodyPr>
          <a:lstStyle/>
          <a:p>
            <a: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Brain Computer Interface (BCI)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28313"/>
            <a:ext cx="9905999" cy="4067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Brain-Computer Interface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BCI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 is sometimes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called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as </a:t>
            </a:r>
          </a:p>
          <a:p>
            <a:pPr marL="457200" indent="-457200">
              <a:buFont typeface="+mj-lt"/>
              <a:buAutoNum type="arabicParenR"/>
            </a:pPr>
            <a:endParaRPr lang="en-US" sz="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Neural-Control Interface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(NCI),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Mind-Machine Interface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MMI),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Direct-Neural Interface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(DNI), or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Brain-Machine Interface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BMI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).</a:t>
            </a:r>
          </a:p>
          <a:p>
            <a:pPr marL="0" indent="0">
              <a:buNone/>
            </a:pPr>
            <a:endParaRPr 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174" y="2324343"/>
            <a:ext cx="4546277" cy="3093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219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1396621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History : When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was the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Bci invented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41456" y="2006221"/>
            <a:ext cx="7585835" cy="2797790"/>
          </a:xfrm>
        </p:spPr>
        <p:txBody>
          <a:bodyPr>
            <a:no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year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1998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marked a significant development in the field of brain mapping when researcher </a:t>
            </a:r>
            <a:r>
              <a:rPr lang="en-US" sz="24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Philip </a:t>
            </a:r>
            <a:r>
              <a:rPr lang="en-US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Kennedy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implanted the first 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brain computer interface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 object into a human being.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43" y="2006221"/>
            <a:ext cx="2320120" cy="284511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34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586854"/>
            <a:ext cx="9905955" cy="1378424"/>
          </a:xfrm>
        </p:spPr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Goals &amp; </a:t>
            </a:r>
            <a:r>
              <a:rPr lang="en-I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POTENTIAL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41456" y="1446663"/>
            <a:ext cx="9904459" cy="4100558"/>
          </a:xfrm>
        </p:spPr>
        <p:txBody>
          <a:bodyPr>
            <a:no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main goal of BCI is to replace or restore useful function to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people who are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disabled by neuromuscular disorders such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as,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cerebral palsy, stroke, or spinal cord injury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.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BCI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technology may allow individuals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who are unable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to speak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or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use their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limbs,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to once again communicate or operate assistive devices for walking and manipulating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objects, just with thoughts from the brain.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442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8924" y="2788201"/>
            <a:ext cx="6005016" cy="147857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/>
            <a:r>
              <a:rPr lang="en-US" sz="7200" dirty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lgerian" panose="04020705040A02060702" pitchFamily="82" charset="0"/>
                <a:ea typeface="Kozuka Mincho Pro H" panose="02020A00000000000000" pitchFamily="18" charset="-128"/>
                <a:cs typeface="Tahoma" panose="020B0604030504040204" pitchFamily="34" charset="0"/>
              </a:rPr>
              <a:t>BCI </a:t>
            </a:r>
            <a:r>
              <a:rPr lang="en-US" sz="7200" dirty="0" smtClean="0"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lgerian" panose="04020705040A02060702" pitchFamily="82" charset="0"/>
                <a:ea typeface="Kozuka Mincho Pro H" panose="02020A00000000000000" pitchFamily="18" charset="-128"/>
                <a:cs typeface="Tahoma" panose="020B0604030504040204" pitchFamily="34" charset="0"/>
              </a:rPr>
              <a:t>Working</a:t>
            </a:r>
            <a:endParaRPr lang="en-US" sz="7200" dirty="0"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lgerian" panose="04020705040A02060702" pitchFamily="82" charset="0"/>
              <a:ea typeface="Kozuka Mincho Pro H" panose="02020A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620" y="1351128"/>
            <a:ext cx="3119425" cy="4049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185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05315"/>
          </a:xfrm>
        </p:spPr>
        <p:txBody>
          <a:bodyPr>
            <a:normAutofit fontScale="90000"/>
          </a:bodyPr>
          <a:lstStyle/>
          <a:p>
            <a:r>
              <a:rPr lang="en-I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How </a:t>
            </a:r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Brain-Computer Interface(BCI</a:t>
            </a:r>
            <a:r>
              <a:rPr lang="en-I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) works ?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4" y="1537648"/>
            <a:ext cx="5095614" cy="4180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principle, any type of brain signal could be used to control a BCI system. 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most commonly studied signals are electrical signals from brain activity measured from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electrodes(silicon chips)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on the scalp, on the cortical surface, or in the cortex.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7E66A-6A1C-45A3-B04B-481C9A93E16E}" type="slidenum">
              <a:rPr lang="en-IN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fld>
            <a:endParaRPr lang="en-IN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27" y="1323833"/>
            <a:ext cx="4942087" cy="4942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08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1814</TotalTime>
  <Words>1165</Words>
  <Application>Microsoft Office PowerPoint</Application>
  <PresentationFormat>Widescreen</PresentationFormat>
  <Paragraphs>179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Algerian</vt:lpstr>
      <vt:lpstr>Arial</vt:lpstr>
      <vt:lpstr>Arial Rounded MT Bold</vt:lpstr>
      <vt:lpstr>Calibri</vt:lpstr>
      <vt:lpstr>Kozuka Mincho Pro H</vt:lpstr>
      <vt:lpstr>Tahoma</vt:lpstr>
      <vt:lpstr>Trebuchet MS</vt:lpstr>
      <vt:lpstr>Tw Cen MT</vt:lpstr>
      <vt:lpstr>Wingdings</vt:lpstr>
      <vt:lpstr>Circuit</vt:lpstr>
      <vt:lpstr>Brain-Computer Interface (BCI)</vt:lpstr>
      <vt:lpstr>OVERVIEW</vt:lpstr>
      <vt:lpstr>Introduction</vt:lpstr>
      <vt:lpstr>What is Brain-Computer Interface (BCI)?</vt:lpstr>
      <vt:lpstr>Brain Computer Interface (BCI)</vt:lpstr>
      <vt:lpstr>History : When was the Bci invented?</vt:lpstr>
      <vt:lpstr>Goals &amp; POTENTIAL</vt:lpstr>
      <vt:lpstr>BCI Working</vt:lpstr>
      <vt:lpstr>How Brain-Computer Interface(BCI) works ?</vt:lpstr>
      <vt:lpstr>Components of a BCI System</vt:lpstr>
      <vt:lpstr>PowerPoint Presentation</vt:lpstr>
      <vt:lpstr>PowerPoint Presentation</vt:lpstr>
      <vt:lpstr>PowerPoint Presentation</vt:lpstr>
      <vt:lpstr>Invasive BCIs</vt:lpstr>
      <vt:lpstr>Partially Invasive BCIs</vt:lpstr>
      <vt:lpstr>Non-Invasive BCIs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You…!!</vt:lpstr>
      <vt:lpstr>Any Questions…???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PRATIM DUTTA</dc:creator>
  <cp:lastModifiedBy>PRATIM DUTTA</cp:lastModifiedBy>
  <cp:revision>153</cp:revision>
  <dcterms:created xsi:type="dcterms:W3CDTF">2020-02-14T16:15:05Z</dcterms:created>
  <dcterms:modified xsi:type="dcterms:W3CDTF">2020-05-05T17:54:29Z</dcterms:modified>
</cp:coreProperties>
</file>